
<file path=[Content_Types].xml><?xml version="1.0" encoding="utf-8"?>
<Types xmlns="http://schemas.openxmlformats.org/package/2006/content-types">
  <Default Extension="jpg" ContentType="image/jpeg"/>
  <Default Extension="emf" ContentType="image/x-emf"/>
  <Default Extension="png" ContentType="image/png"/>
  <Default Extension="fntdata" ContentType="application/x-fontdata"/>
  <Default Extension="xml" ContentType="application/xml"/>
  <Default Extension="vml" ContentType="application/vnd.openxmlformats-officedocument.vmlDrawing"/>
  <Default Extension="bin" ContentType="application/vnd.openxmlformats-officedocument.oleObject"/>
  <Default Extension="font" ContentType="application/x-fontdata"/>
  <Default Extension="rels" ContentType="application/vnd.openxmlformats-package.relationships+xml"/>
  <Default Extension="jpeg" ContentType="image/jpeg"/>
  <Override PartName="/ppt/slideLayouts/slideLayout16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.xml" ContentType="application/vnd.openxmlformats-officedocument.presentationml.slideLayout+xml"/>
  <Override PartName="/ppt/tags/tag2.xml" ContentType="application/vnd.openxmlformats-officedocument.presentationml.tags+xml"/>
  <Override PartName="/ppt/slideLayouts/slideLayout5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ags/tag1.xml" ContentType="application/vnd.openxmlformats-officedocument.presentationml.tags+xml"/>
  <Override PartName="/ppt/tableStyles.xml" ContentType="application/vnd.openxmlformats-officedocument.presentationml.tableStyles+xml"/>
  <Override PartName="/ppt/slides/slide1.xml" ContentType="application/vnd.openxmlformats-officedocument.presentationml.slide+xml"/>
  <Override PartName="/ppt/slideLayouts/slideLayout2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4.xml" ContentType="application/vnd.openxmlformats-officedocument.theme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handoutMasters/handoutMaster1.xml" ContentType="application/vnd.openxmlformats-officedocument.presentationml.handoutMaster+xml"/>
  <Override PartName="/ppt/presentation.xml" ContentType="application/vnd.openxmlformats-officedocument.presentationml.presentation.main+xml"/>
  <Override PartName="/ppt/slideLayouts/slideLayout6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slideMasters/slideMaster2.xml" ContentType="application/vnd.openxmlformats-officedocument.presentationml.slideMaster+xml"/>
  <Override PartName="/ppt/slideLayouts/slideLayout2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4.xml" ContentType="application/vnd.openxmlformats-officedocument.presentationml.slideLayout+xml"/>
  <Override PartName="/ppt/presProps.xml" ContentType="application/vnd.openxmlformats-officedocument.presentationml.presProp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ags/tag3.xml" ContentType="application/vnd.openxmlformats-officedocument.presentationml.tags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p14="http://schemas.microsoft.com/office/powerpoint/2010/main" xmlns:mc="http://schemas.openxmlformats.org/markup-compatibility/2006" xmlns:c="http://schemas.openxmlformats.org/drawingml/2006/chart" xmlns:v="urn:schemas-microsoft-com:vml" xmlns:dsp="http://schemas.microsoft.com/office/drawing/2008/diagram" xmlns:dgm="http://schemas.openxmlformats.org/drawingml/2006/diagram" saveSubsetFonts="1" embedTrueTypeFonts="1">
  <p:sldMasterIdLst>
    <p:sldMasterId r:id="rId1" id="2147483660"/>
    <p:sldMasterId r:id="rId2" id="2147483758"/>
  </p:sldMasterIdLst>
  <p:notesMasterIdLst>
    <p:notesMasterId r:id="rId6"/>
  </p:notesMasterIdLst>
  <p:handoutMasterIdLst>
    <p:handoutMasterId r:id="rId7"/>
  </p:handoutMasterIdLst>
  <p:sldIdLst>
    <p:sldId r:id="rId3" id="956"/>
    <p:sldId r:id="rId4" id="957"/>
    <p:sldId r:id="rId5" id="958"/>
  </p:sldIdLst>
  <p:sldSz cx="12192000" cy="6858000"/>
  <p:notesSz cx="9942513" cy="6761163"/>
  <p:embeddedFontLst>
    <p:embeddedFont>
      <p:font typeface="WPS Special 1"/>
      <p:regular r:id="rId12"/>
    </p:embeddedFont>
  </p:embeddedFontLst>
  <p:defaultTextStyle>
    <a:defPPr>
      <a:defRPr lang="ru-RU"/>
    </a:defPPr>
    <a:lvl1pPr algn="l" marL="0" defTabSz="914400" eaLnBrk="1" latinLnBrk="0" hangingPunct="1" rtl="false">
      <a:defRPr sz="1800" kern="1200">
        <a:solidFill>
          <a:schemeClr val="tx1"/>
        </a:solidFill>
        <a:latin typeface="+mn-lt"/>
        <a:ea typeface="+mn-ea"/>
        <a:cs typeface="+mn-cs"/>
      </a:defRPr>
    </a:lvl1pPr>
    <a:lvl2pPr algn="l" marL="457200" defTabSz="914400" eaLnBrk="1" latinLnBrk="0" hangingPunct="1" rtl="false">
      <a:defRPr sz="1800" kern="1200">
        <a:solidFill>
          <a:schemeClr val="tx1"/>
        </a:solidFill>
        <a:latin typeface="+mn-lt"/>
        <a:ea typeface="+mn-ea"/>
        <a:cs typeface="+mn-cs"/>
      </a:defRPr>
    </a:lvl2pPr>
    <a:lvl3pPr algn="l" marL="914400" defTabSz="914400" eaLnBrk="1" latinLnBrk="0" hangingPunct="1" rtl="false">
      <a:defRPr sz="1800" kern="1200">
        <a:solidFill>
          <a:schemeClr val="tx1"/>
        </a:solidFill>
        <a:latin typeface="+mn-lt"/>
        <a:ea typeface="+mn-ea"/>
        <a:cs typeface="+mn-cs"/>
      </a:defRPr>
    </a:lvl3pPr>
    <a:lvl4pPr algn="l" marL="1371600" defTabSz="914400" eaLnBrk="1" latinLnBrk="0" hangingPunct="1" rtl="false">
      <a:defRPr sz="1800" kern="1200">
        <a:solidFill>
          <a:schemeClr val="tx1"/>
        </a:solidFill>
        <a:latin typeface="+mn-lt"/>
        <a:ea typeface="+mn-ea"/>
        <a:cs typeface="+mn-cs"/>
      </a:defRPr>
    </a:lvl4pPr>
    <a:lvl5pPr algn="l" marL="1828800" defTabSz="914400" eaLnBrk="1" latinLnBrk="0" hangingPunct="1" rtl="false">
      <a:defRPr sz="1800" kern="1200">
        <a:solidFill>
          <a:schemeClr val="tx1"/>
        </a:solidFill>
        <a:latin typeface="+mn-lt"/>
        <a:ea typeface="+mn-ea"/>
        <a:cs typeface="+mn-cs"/>
      </a:defRPr>
    </a:lvl5pPr>
    <a:lvl6pPr algn="l" marL="2286000" defTabSz="914400" eaLnBrk="1" latinLnBrk="0" hangingPunct="1" rtl="false">
      <a:defRPr sz="1800" kern="1200">
        <a:solidFill>
          <a:schemeClr val="tx1"/>
        </a:solidFill>
        <a:latin typeface="+mn-lt"/>
        <a:ea typeface="+mn-ea"/>
        <a:cs typeface="+mn-cs"/>
      </a:defRPr>
    </a:lvl6pPr>
    <a:lvl7pPr algn="l" marL="2743200" defTabSz="914400" eaLnBrk="1" latinLnBrk="0" hangingPunct="1" rtl="false">
      <a:defRPr sz="1800" kern="1200">
        <a:solidFill>
          <a:schemeClr val="tx1"/>
        </a:solidFill>
        <a:latin typeface="+mn-lt"/>
        <a:ea typeface="+mn-ea"/>
        <a:cs typeface="+mn-cs"/>
      </a:defRPr>
    </a:lvl7pPr>
    <a:lvl8pPr algn="l" marL="3200400" defTabSz="914400" eaLnBrk="1" latinLnBrk="0" hangingPunct="1" rtl="false">
      <a:defRPr sz="1800" kern="1200">
        <a:solidFill>
          <a:schemeClr val="tx1"/>
        </a:solidFill>
        <a:latin typeface="+mn-lt"/>
        <a:ea typeface="+mn-ea"/>
        <a:cs typeface="+mn-cs"/>
      </a:defRPr>
    </a:lvl8pPr>
    <a:lvl9pPr algn="l" marL="3657600" defTabSz="914400" eaLnBrk="1" latinLnBrk="0" hangingPunct="1" rtl="false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E7E7"/>
    <a:srgbClr val="006600"/>
    <a:srgbClr val="FFFF97"/>
    <a:srgbClr val="004200"/>
    <a:srgbClr val="FFFFCC"/>
    <a:srgbClr val="FFFFFF"/>
    <a:srgbClr val="FFFF66"/>
    <a:srgbClr val="FFFF99"/>
    <a:srgbClr val="E6E6E6"/>
    <a:srgbClr val="987A1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8FB837D-C827-4EFA-A057-4D05807E0F7C}" styleName="Стиль из темы 1 -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F5AB1C69-6EDB-4FF4-983F-18BD219EF322}" styleName="Средний стиль 2 —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E8B1032C-EA38-4F05-BA0D-38AFFFC7BED3}" styleName="Светлый стиль 3 -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8799B23B-EC83-4686-B30A-512413B5E67A}" styleName="Светлый стиль 3 - акцент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875" autoAdjust="0"/>
    <p:restoredTop sz="89049" autoAdjust="0"/>
  </p:normalViewPr>
  <p:slideViewPr>
    <p:cSldViewPr snapToGrid="0" showGuides="1">
      <p:cViewPr>
        <p:scale>
          <a:sx n="75" d="100"/>
          <a:sy n="75" d="100"/>
        </p:scale>
        <p:origin x="-1133" y="-29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1200"/>
    </p:cViewPr>
  </p:sorterViewPr>
  <p:gridSpacing cx="72008" cy="72008"/>
</p:viewPr>
</file>

<file path=ppt/_rels/presentation.xml.rels><?xml version="1.0" encoding="UTF-8" standalone="yes" ?><Relationships xmlns="http://schemas.openxmlformats.org/package/2006/relationships"><Relationship Id="rId8" Type="http://schemas.openxmlformats.org/officeDocument/2006/relationships/presProps" Target="presProps.xml" /><Relationship Id="rId7" Type="http://schemas.openxmlformats.org/officeDocument/2006/relationships/handoutMaster" Target="handoutMasters/handoutMaster1.xml" /><Relationship Id="rId2" Type="http://schemas.openxmlformats.org/officeDocument/2006/relationships/slideMaster" Target="slideMasters/slideMaster2.xml" /><Relationship Id="rId1" Type="http://schemas.openxmlformats.org/officeDocument/2006/relationships/slideMaster" Target="slideMasters/slideMaster1.xml" /><Relationship Id="rId6" Type="http://schemas.openxmlformats.org/officeDocument/2006/relationships/notesMaster" Target="notesMasters/notesMaster1.xml" /><Relationship Id="rId11" Type="http://schemas.openxmlformats.org/officeDocument/2006/relationships/tableStyles" Target="tableStyles.xml" /><Relationship Id="rId10" Type="http://schemas.openxmlformats.org/officeDocument/2006/relationships/theme" Target="theme/theme1.xml" /><Relationship Id="rId9" Type="http://schemas.openxmlformats.org/officeDocument/2006/relationships/viewProps" Target="viewProps.xml" /><Relationship Id="rId3" Type="http://schemas.openxmlformats.org/officeDocument/2006/relationships/slide" Target="slides/slide1.xml" /><Relationship Id="rId5" Type="http://schemas.openxmlformats.org/officeDocument/2006/relationships/slide" Target="slides/slide3.xml" /><Relationship Id="rId4" Type="http://schemas.openxmlformats.org/officeDocument/2006/relationships/slide" Target="slides/slide2.xml" /><Relationship Id="rId12" Type="http://schemas.openxmlformats.org/officeDocument/2006/relationships/font" Target="fonts/WPS_Specail_1.fntdata" 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24" y="7"/>
            <a:ext cx="4309431" cy="337950"/>
          </a:xfrm>
          <a:prstGeom prst="rect">
            <a:avLst/>
          </a:prstGeom>
        </p:spPr>
        <p:txBody>
          <a:bodyPr vert="horz" lIns="91276" tIns="45637" rIns="91276" bIns="45637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5630783" y="7"/>
            <a:ext cx="4309428" cy="337950"/>
          </a:xfrm>
          <a:prstGeom prst="rect">
            <a:avLst/>
          </a:prstGeom>
        </p:spPr>
        <p:txBody>
          <a:bodyPr vert="horz" lIns="91276" tIns="45637" rIns="91276" bIns="45637" rtlCol="0"/>
          <a:lstStyle>
            <a:lvl1pPr algn="r">
              <a:defRPr sz="1200"/>
            </a:lvl1pPr>
          </a:lstStyle>
          <a:p>
            <a:fld id="{4C58D488-F5B3-405A-8E8E-120FA6DE6A52}" type="datetimeFigureOut">
              <a:rPr lang="ru-RU" smtClean="0"/>
              <a:pPr/>
              <a:t>22.04.2020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24" y="6422144"/>
            <a:ext cx="4309431" cy="337950"/>
          </a:xfrm>
          <a:prstGeom prst="rect">
            <a:avLst/>
          </a:prstGeom>
        </p:spPr>
        <p:txBody>
          <a:bodyPr vert="horz" lIns="91276" tIns="45637" rIns="91276" bIns="45637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5630783" y="6422144"/>
            <a:ext cx="4309428" cy="337950"/>
          </a:xfrm>
          <a:prstGeom prst="rect">
            <a:avLst/>
          </a:prstGeom>
        </p:spPr>
        <p:txBody>
          <a:bodyPr vert="horz" lIns="91276" tIns="45637" rIns="91276" bIns="45637" rtlCol="0" anchor="b"/>
          <a:lstStyle>
            <a:lvl1pPr algn="r">
              <a:defRPr sz="1200"/>
            </a:lvl1pPr>
          </a:lstStyle>
          <a:p>
            <a:fld id="{18D694FC-21DA-4FB5-8580-66EA71E99E1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447331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23" y="7"/>
            <a:ext cx="4309431" cy="337950"/>
          </a:xfrm>
          <a:prstGeom prst="rect">
            <a:avLst/>
          </a:prstGeom>
        </p:spPr>
        <p:txBody>
          <a:bodyPr vert="horz" lIns="91276" tIns="45637" rIns="91276" bIns="45637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630783" y="7"/>
            <a:ext cx="4309428" cy="337950"/>
          </a:xfrm>
          <a:prstGeom prst="rect">
            <a:avLst/>
          </a:prstGeom>
        </p:spPr>
        <p:txBody>
          <a:bodyPr vert="horz" lIns="91276" tIns="45637" rIns="91276" bIns="45637" rtlCol="0"/>
          <a:lstStyle>
            <a:lvl1pPr algn="r">
              <a:defRPr sz="1200"/>
            </a:lvl1pPr>
          </a:lstStyle>
          <a:p>
            <a:fld id="{BBFA6C56-2A64-4089-BAE3-4EA59C255D26}" type="datetimeFigureOut">
              <a:rPr lang="ru-RU" smtClean="0"/>
              <a:pPr/>
              <a:t>22.04.2020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716213" y="508000"/>
            <a:ext cx="4510087" cy="25368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276" tIns="45637" rIns="91276" bIns="45637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94503" y="3211072"/>
            <a:ext cx="7953544" cy="3042632"/>
          </a:xfrm>
          <a:prstGeom prst="rect">
            <a:avLst/>
          </a:prstGeom>
        </p:spPr>
        <p:txBody>
          <a:bodyPr vert="horz" lIns="91276" tIns="45637" rIns="91276" bIns="45637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23" y="6422144"/>
            <a:ext cx="4309431" cy="337950"/>
          </a:xfrm>
          <a:prstGeom prst="rect">
            <a:avLst/>
          </a:prstGeom>
        </p:spPr>
        <p:txBody>
          <a:bodyPr vert="horz" lIns="91276" tIns="45637" rIns="91276" bIns="45637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630783" y="6422144"/>
            <a:ext cx="4309428" cy="337950"/>
          </a:xfrm>
          <a:prstGeom prst="rect">
            <a:avLst/>
          </a:prstGeom>
        </p:spPr>
        <p:txBody>
          <a:bodyPr vert="horz" lIns="91276" tIns="45637" rIns="91276" bIns="45637" rtlCol="0" anchor="b"/>
          <a:lstStyle>
            <a:lvl1pPr algn="r">
              <a:defRPr sz="1200"/>
            </a:lvl1pPr>
          </a:lstStyle>
          <a:p>
            <a:fld id="{692472F7-48B4-41CE-AC68-1E02AFB2335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00919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tags" Target="../tags/tag2.xml"/><Relationship Id="rId7" Type="http://schemas.openxmlformats.org/officeDocument/2006/relationships/image" Target="../media/image4.jpeg"/><Relationship Id="rId2" Type="http://schemas.openxmlformats.org/officeDocument/2006/relationships/tags" Target="../tags/tag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emf"/><Relationship Id="rId5" Type="http://schemas.openxmlformats.org/officeDocument/2006/relationships/oleObject" Target="../embeddings/oleObject1.bin"/><Relationship Id="rId4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3AF8D-3FDE-46A5-852E-6C0661EAA149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22.04.2020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E3DBA-4EF8-49D9-A4E7-8E0AF2656E6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1675176"/>
      </p:ext>
    </p:extLst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FEFCE-E81F-4034-A5DF-C960AA9C5486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22.04.2020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E3DBA-4EF8-49D9-A4E7-8E0AF2656E6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7107628"/>
      </p:ext>
    </p:extLst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E59AB-4512-4C8A-9F99-54DA07A26246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22.04.2020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E3DBA-4EF8-49D9-A4E7-8E0AF2656E6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7981133"/>
      </p:ext>
    </p:extLst>
  </p:cSld>
  <p:clrMapOvr>
    <a:masterClrMapping/>
  </p:clrMapOvr>
  <p:transition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3" y="0"/>
          <a:ext cx="215979" cy="161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94" name="think-cell Slide" r:id="rId5" imgW="360" imgH="360" progId="">
                  <p:embed/>
                </p:oleObj>
              </mc:Choice>
              <mc:Fallback>
                <p:oleObj name="think-cell Slide" r:id="rId5" imgW="360" imgH="360" progId="">
                  <p:embed/>
                  <p:pic>
                    <p:nvPicPr>
                      <p:cNvPr id="0" name="Picture 177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" y="0"/>
                        <a:ext cx="215979" cy="161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Picture 1191" descr="Sberbank_russian"/>
          <p:cNvPicPr>
            <a:picLocks noChangeArrowheads="1"/>
          </p:cNvPicPr>
          <p:nvPr>
            <p:custDataLst>
              <p:tags r:id="rId3"/>
            </p:custDataLst>
          </p:nvPr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0" y="1"/>
            <a:ext cx="12192000" cy="68741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14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4304468" y="2729269"/>
            <a:ext cx="6714779" cy="482440"/>
          </a:xfrm>
          <a:prstGeom prst="rect">
            <a:avLst/>
          </a:prstGeom>
        </p:spPr>
        <p:txBody>
          <a:bodyPr lIns="91407" tIns="45705" rIns="91407" bIns="45705" anchor="t"/>
          <a:lstStyle>
            <a:lvl1pPr>
              <a:defRPr sz="33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ru-RU" altLang="zh-CN" noProof="0" smtClean="0"/>
              <a:t>Click to edit Master title</a:t>
            </a:r>
          </a:p>
        </p:txBody>
      </p:sp>
      <p:sp>
        <p:nvSpPr>
          <p:cNvPr id="13315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7226654" y="5223866"/>
            <a:ext cx="2384405" cy="430887"/>
          </a:xfrm>
        </p:spPr>
        <p:txBody>
          <a:bodyPr>
            <a:spAutoFit/>
          </a:bodyPr>
          <a:lstStyle>
            <a:lvl1pPr>
              <a:defRPr sz="1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ru-RU" altLang="zh-CN" noProof="0" smtClean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2987063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2210" y="375826"/>
            <a:ext cx="9144540" cy="283411"/>
          </a:xfrm>
          <a:prstGeom prst="rect">
            <a:avLst/>
          </a:prstGeom>
        </p:spPr>
        <p:txBody>
          <a:bodyPr lIns="91407" tIns="45705" rIns="91407" bIns="45705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fld id="{24629113-190E-4C09-BE49-613DE8B4CDE2}" type="slidenum">
              <a:rPr lang="ru-RU"/>
              <a:pPr>
                <a:defRPr/>
              </a:pPr>
              <a:t>‹#›</a:t>
            </a:fld>
            <a:r>
              <a:rPr lang="ru-RU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82910407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497" y="4407514"/>
            <a:ext cx="10362660" cy="599395"/>
          </a:xfrm>
          <a:prstGeom prst="rect">
            <a:avLst/>
          </a:prstGeom>
        </p:spPr>
        <p:txBody>
          <a:bodyPr lIns="91407" tIns="45705" rIns="91407" bIns="45705" anchor="t"/>
          <a:lstStyle>
            <a:lvl1pPr algn="l">
              <a:defRPr sz="41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497" y="2907443"/>
            <a:ext cx="10362660" cy="1499884"/>
          </a:xfrm>
        </p:spPr>
        <p:txBody>
          <a:bodyPr anchor="b"/>
          <a:lstStyle>
            <a:lvl1pPr marL="0" indent="0">
              <a:buNone/>
              <a:defRPr sz="2000"/>
            </a:lvl1pPr>
            <a:lvl2pPr marL="458815" indent="0">
              <a:buNone/>
              <a:defRPr sz="1800"/>
            </a:lvl2pPr>
            <a:lvl3pPr marL="917709" indent="0">
              <a:buNone/>
              <a:defRPr sz="1600"/>
            </a:lvl3pPr>
            <a:lvl4pPr marL="1376577" indent="0">
              <a:buNone/>
              <a:defRPr sz="1400"/>
            </a:lvl4pPr>
            <a:lvl5pPr marL="1835437" indent="0">
              <a:buNone/>
              <a:defRPr sz="1400"/>
            </a:lvl5pPr>
            <a:lvl6pPr marL="2294299" indent="0">
              <a:buNone/>
              <a:defRPr sz="1400"/>
            </a:lvl6pPr>
            <a:lvl7pPr marL="2753159" indent="0">
              <a:buNone/>
              <a:defRPr sz="1400"/>
            </a:lvl7pPr>
            <a:lvl8pPr marL="3212019" indent="0">
              <a:buNone/>
              <a:defRPr sz="1400"/>
            </a:lvl8pPr>
            <a:lvl9pPr marL="3670879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fld id="{BF24C079-9F80-4676-9251-87B7148D89A1}" type="slidenum">
              <a:rPr lang="ru-RU"/>
              <a:pPr>
                <a:defRPr/>
              </a:pPr>
              <a:t>‹#›</a:t>
            </a:fld>
            <a:r>
              <a:rPr lang="ru-RU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74008730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2210" y="375826"/>
            <a:ext cx="9144540" cy="283411"/>
          </a:xfrm>
          <a:prstGeom prst="rect">
            <a:avLst/>
          </a:prstGeom>
        </p:spPr>
        <p:txBody>
          <a:bodyPr lIns="91407" tIns="45705" rIns="91407" bIns="45705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976262" y="1990667"/>
            <a:ext cx="2822841" cy="1247204"/>
          </a:xfrm>
        </p:spPr>
        <p:txBody>
          <a:bodyPr/>
          <a:lstStyle>
            <a:lvl1pPr>
              <a:defRPr sz="29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006407" y="1990667"/>
            <a:ext cx="2822843" cy="1247204"/>
          </a:xfrm>
        </p:spPr>
        <p:txBody>
          <a:bodyPr/>
          <a:lstStyle>
            <a:lvl1pPr>
              <a:defRPr sz="29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fld id="{67256F83-DBC1-4397-8451-8A7FD2C17BBF}" type="slidenum">
              <a:rPr lang="ru-RU"/>
              <a:pPr>
                <a:defRPr/>
              </a:pPr>
              <a:t>‹#›</a:t>
            </a:fld>
            <a:r>
              <a:rPr lang="ru-RU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24629043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060" y="1133868"/>
            <a:ext cx="10973880" cy="283411"/>
          </a:xfrm>
          <a:prstGeom prst="rect">
            <a:avLst/>
          </a:prstGeom>
        </p:spPr>
        <p:txBody>
          <a:bodyPr lIns="91407" tIns="45705" rIns="91407" bIns="45705"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091" y="1535541"/>
            <a:ext cx="5386509" cy="6398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8815" indent="0">
              <a:buNone/>
              <a:defRPr sz="2000" b="1"/>
            </a:lvl2pPr>
            <a:lvl3pPr marL="917709" indent="0">
              <a:buNone/>
              <a:defRPr sz="1800" b="1"/>
            </a:lvl3pPr>
            <a:lvl4pPr marL="1376577" indent="0">
              <a:buNone/>
              <a:defRPr sz="1600" b="1"/>
            </a:lvl4pPr>
            <a:lvl5pPr marL="1835437" indent="0">
              <a:buNone/>
              <a:defRPr sz="1600" b="1"/>
            </a:lvl5pPr>
            <a:lvl6pPr marL="2294299" indent="0">
              <a:buNone/>
              <a:defRPr sz="1600" b="1"/>
            </a:lvl6pPr>
            <a:lvl7pPr marL="2753159" indent="0">
              <a:buNone/>
              <a:defRPr sz="1600" b="1"/>
            </a:lvl7pPr>
            <a:lvl8pPr marL="3212019" indent="0">
              <a:buNone/>
              <a:defRPr sz="1600" b="1"/>
            </a:lvl8pPr>
            <a:lvl9pPr marL="3670879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09091" y="2175319"/>
            <a:ext cx="5386509" cy="395055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4271" y="1535541"/>
            <a:ext cx="5388669" cy="6398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8815" indent="0">
              <a:buNone/>
              <a:defRPr sz="2000" b="1"/>
            </a:lvl2pPr>
            <a:lvl3pPr marL="917709" indent="0">
              <a:buNone/>
              <a:defRPr sz="1800" b="1"/>
            </a:lvl3pPr>
            <a:lvl4pPr marL="1376577" indent="0">
              <a:buNone/>
              <a:defRPr sz="1600" b="1"/>
            </a:lvl4pPr>
            <a:lvl5pPr marL="1835437" indent="0">
              <a:buNone/>
              <a:defRPr sz="1600" b="1"/>
            </a:lvl5pPr>
            <a:lvl6pPr marL="2294299" indent="0">
              <a:buNone/>
              <a:defRPr sz="1600" b="1"/>
            </a:lvl6pPr>
            <a:lvl7pPr marL="2753159" indent="0">
              <a:buNone/>
              <a:defRPr sz="1600" b="1"/>
            </a:lvl7pPr>
            <a:lvl8pPr marL="3212019" indent="0">
              <a:buNone/>
              <a:defRPr sz="1600" b="1"/>
            </a:lvl8pPr>
            <a:lvl9pPr marL="3670879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94271" y="2175319"/>
            <a:ext cx="5388669" cy="395055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fld id="{BEDCF510-2779-4100-A795-B5F4ED39BB2D}" type="slidenum">
              <a:rPr lang="ru-RU"/>
              <a:pPr>
                <a:defRPr/>
              </a:pPr>
              <a:t>‹#›</a:t>
            </a:fld>
            <a:r>
              <a:rPr lang="ru-RU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88800088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2210" y="375826"/>
            <a:ext cx="9144540" cy="283411"/>
          </a:xfrm>
          <a:prstGeom prst="rect">
            <a:avLst/>
          </a:prstGeom>
        </p:spPr>
        <p:txBody>
          <a:bodyPr lIns="91407" tIns="45705" rIns="91407" bIns="45705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fld id="{92136F51-D19E-4535-8CE4-41AEBEAEF19F}" type="slidenum">
              <a:rPr lang="ru-RU"/>
              <a:pPr>
                <a:defRPr/>
              </a:pPr>
              <a:t>‹#›</a:t>
            </a:fld>
            <a:r>
              <a:rPr lang="ru-RU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62870753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fld id="{806E1E49-ACF1-49AA-9C1B-EC5BB171B6C3}" type="slidenum">
              <a:rPr lang="ru-RU"/>
              <a:pPr>
                <a:defRPr/>
              </a:pPr>
              <a:t>‹#›</a:t>
            </a:fld>
            <a:r>
              <a:rPr lang="ru-RU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5383054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060" y="1136799"/>
            <a:ext cx="4010725" cy="298327"/>
          </a:xfrm>
          <a:prstGeom prst="rect">
            <a:avLst/>
          </a:prstGeom>
        </p:spPr>
        <p:txBody>
          <a:bodyPr lIns="91407" tIns="45705" rIns="91407" bIns="45705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66673" y="273746"/>
            <a:ext cx="6816289" cy="5852139"/>
          </a:xfrm>
        </p:spPr>
        <p:txBody>
          <a:bodyPr/>
          <a:lstStyle>
            <a:lvl1pPr>
              <a:defRPr sz="3300"/>
            </a:lvl1pPr>
            <a:lvl2pPr>
              <a:defRPr sz="29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060" y="1435100"/>
            <a:ext cx="4010725" cy="4690781"/>
          </a:xfrm>
        </p:spPr>
        <p:txBody>
          <a:bodyPr/>
          <a:lstStyle>
            <a:lvl1pPr marL="0" indent="0">
              <a:buNone/>
              <a:defRPr sz="1400"/>
            </a:lvl1pPr>
            <a:lvl2pPr marL="458815" indent="0">
              <a:buNone/>
              <a:defRPr sz="1200"/>
            </a:lvl2pPr>
            <a:lvl3pPr marL="917709" indent="0">
              <a:buNone/>
              <a:defRPr sz="1000"/>
            </a:lvl3pPr>
            <a:lvl4pPr marL="1376577" indent="0">
              <a:buNone/>
              <a:defRPr sz="900"/>
            </a:lvl4pPr>
            <a:lvl5pPr marL="1835437" indent="0">
              <a:buNone/>
              <a:defRPr sz="900"/>
            </a:lvl5pPr>
            <a:lvl6pPr marL="2294299" indent="0">
              <a:buNone/>
              <a:defRPr sz="900"/>
            </a:lvl6pPr>
            <a:lvl7pPr marL="2753159" indent="0">
              <a:buNone/>
              <a:defRPr sz="900"/>
            </a:lvl7pPr>
            <a:lvl8pPr marL="3212019" indent="0">
              <a:buNone/>
              <a:defRPr sz="900"/>
            </a:lvl8pPr>
            <a:lvl9pPr marL="3670879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fld id="{1BD80B04-FE98-48D4-84E2-6DC52AA33BEB}" type="slidenum">
              <a:rPr lang="ru-RU"/>
              <a:pPr>
                <a:defRPr/>
              </a:pPr>
              <a:t>‹#›</a:t>
            </a:fld>
            <a:r>
              <a:rPr lang="ru-RU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0118044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C686A-82AE-4D37-A73D-BD8606A4037A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22.04.2020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E3DBA-4EF8-49D9-A4E7-8E0AF2656E6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5605157"/>
      </p:ext>
    </p:extLst>
  </p:cSld>
  <p:clrMapOvr>
    <a:masterClrMapping/>
  </p:clrMapOvr>
  <p:transition>
    <p:fade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8725" y="5069555"/>
            <a:ext cx="7315200" cy="298327"/>
          </a:xfrm>
          <a:prstGeom prst="rect">
            <a:avLst/>
          </a:prstGeom>
        </p:spPr>
        <p:txBody>
          <a:bodyPr lIns="91407" tIns="45705" rIns="91407" bIns="45705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8725" y="612265"/>
            <a:ext cx="7315200" cy="4115772"/>
          </a:xfrm>
        </p:spPr>
        <p:txBody>
          <a:bodyPr/>
          <a:lstStyle>
            <a:lvl1pPr marL="0" indent="0">
              <a:buNone/>
              <a:defRPr sz="3300"/>
            </a:lvl1pPr>
            <a:lvl2pPr marL="458815" indent="0">
              <a:buNone/>
              <a:defRPr sz="2900"/>
            </a:lvl2pPr>
            <a:lvl3pPr marL="917709" indent="0">
              <a:buNone/>
              <a:defRPr sz="2400"/>
            </a:lvl3pPr>
            <a:lvl4pPr marL="1376577" indent="0">
              <a:buNone/>
              <a:defRPr sz="2000"/>
            </a:lvl4pPr>
            <a:lvl5pPr marL="1835437" indent="0">
              <a:buNone/>
              <a:defRPr sz="2000"/>
            </a:lvl5pPr>
            <a:lvl6pPr marL="2294299" indent="0">
              <a:buNone/>
              <a:defRPr sz="2000"/>
            </a:lvl6pPr>
            <a:lvl7pPr marL="2753159" indent="0">
              <a:buNone/>
              <a:defRPr sz="2000"/>
            </a:lvl7pPr>
            <a:lvl8pPr marL="3212019" indent="0">
              <a:buNone/>
              <a:defRPr sz="2000"/>
            </a:lvl8pPr>
            <a:lvl9pPr marL="3670879" indent="0">
              <a:buNone/>
              <a:defRPr sz="2000"/>
            </a:lvl9pPr>
          </a:lstStyle>
          <a:p>
            <a:pPr lvl="0"/>
            <a:endParaRPr lang="ru-RU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8725" y="5367836"/>
            <a:ext cx="7315200" cy="805015"/>
          </a:xfrm>
        </p:spPr>
        <p:txBody>
          <a:bodyPr/>
          <a:lstStyle>
            <a:lvl1pPr marL="0" indent="0">
              <a:buNone/>
              <a:defRPr sz="1400"/>
            </a:lvl1pPr>
            <a:lvl2pPr marL="458815" indent="0">
              <a:buNone/>
              <a:defRPr sz="1200"/>
            </a:lvl2pPr>
            <a:lvl3pPr marL="917709" indent="0">
              <a:buNone/>
              <a:defRPr sz="1000"/>
            </a:lvl3pPr>
            <a:lvl4pPr marL="1376577" indent="0">
              <a:buNone/>
              <a:defRPr sz="900"/>
            </a:lvl4pPr>
            <a:lvl5pPr marL="1835437" indent="0">
              <a:buNone/>
              <a:defRPr sz="900"/>
            </a:lvl5pPr>
            <a:lvl6pPr marL="2294299" indent="0">
              <a:buNone/>
              <a:defRPr sz="900"/>
            </a:lvl6pPr>
            <a:lvl7pPr marL="2753159" indent="0">
              <a:buNone/>
              <a:defRPr sz="900"/>
            </a:lvl7pPr>
            <a:lvl8pPr marL="3212019" indent="0">
              <a:buNone/>
              <a:defRPr sz="900"/>
            </a:lvl8pPr>
            <a:lvl9pPr marL="3670879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fld id="{8EB0F5E5-7C97-4B3E-A1BA-D3E2489CC27F}" type="slidenum">
              <a:rPr lang="ru-RU"/>
              <a:pPr>
                <a:defRPr/>
              </a:pPr>
              <a:t>‹#›</a:t>
            </a:fld>
            <a:r>
              <a:rPr lang="ru-RU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19372004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2210" y="375826"/>
            <a:ext cx="9144540" cy="283411"/>
          </a:xfrm>
          <a:prstGeom prst="rect">
            <a:avLst/>
          </a:prstGeom>
        </p:spPr>
        <p:txBody>
          <a:bodyPr lIns="91407" tIns="45705" rIns="91407" bIns="45705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fld id="{C4EFC214-7A46-4431-96E1-FC9776093D82}" type="slidenum">
              <a:rPr lang="ru-RU"/>
              <a:pPr>
                <a:defRPr/>
              </a:pPr>
              <a:t>‹#›</a:t>
            </a:fld>
            <a:r>
              <a:rPr lang="ru-RU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2334877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021471" y="379021"/>
            <a:ext cx="370357" cy="2858851"/>
          </a:xfrm>
          <a:prstGeom prst="rect">
            <a:avLst/>
          </a:prstGeom>
        </p:spPr>
        <p:txBody>
          <a:bodyPr vert="eaVert" lIns="91407" tIns="45705" rIns="91407" bIns="45705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61994" y="379021"/>
            <a:ext cx="6652145" cy="285885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fld id="{3E227B06-6E40-42A8-AC3C-8693D8753A86}" type="slidenum">
              <a:rPr lang="ru-RU"/>
              <a:pPr>
                <a:defRPr/>
              </a:pPr>
              <a:t>‹#›</a:t>
            </a:fld>
            <a:r>
              <a:rPr lang="ru-RU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3633450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Текст 7"/>
          <p:cNvSpPr>
            <a:spLocks noGrp="1"/>
          </p:cNvSpPr>
          <p:nvPr>
            <p:ph type="body" sz="quarter" idx="10"/>
          </p:nvPr>
        </p:nvSpPr>
        <p:spPr>
          <a:xfrm>
            <a:off x="2043160" y="1718550"/>
            <a:ext cx="8442609" cy="1256112"/>
          </a:xfrm>
        </p:spPr>
        <p:txBody>
          <a:bodyPr>
            <a:sp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1" hasCustomPrompt="1"/>
          </p:nvPr>
        </p:nvSpPr>
        <p:spPr>
          <a:xfrm>
            <a:off x="161985" y="6614570"/>
            <a:ext cx="11261131" cy="157014"/>
          </a:xfrm>
        </p:spPr>
        <p:txBody>
          <a:bodyPr/>
          <a:lstStyle>
            <a:lvl1pPr>
              <a:defRPr sz="1000"/>
            </a:lvl1pPr>
          </a:lstStyle>
          <a:p>
            <a:pPr lvl="0"/>
            <a:r>
              <a:rPr lang="ru-RU" dirty="0" smtClean="0"/>
              <a:t>ИСТОЧНИК: источник</a:t>
            </a:r>
          </a:p>
        </p:txBody>
      </p:sp>
      <p:sp>
        <p:nvSpPr>
          <p:cNvPr id="13" name="Текст 11"/>
          <p:cNvSpPr>
            <a:spLocks noGrp="1"/>
          </p:cNvSpPr>
          <p:nvPr>
            <p:ph type="body" sz="quarter" idx="12" hasCustomPrompt="1"/>
          </p:nvPr>
        </p:nvSpPr>
        <p:spPr>
          <a:xfrm>
            <a:off x="161985" y="6376148"/>
            <a:ext cx="11261131" cy="157014"/>
          </a:xfrm>
        </p:spPr>
        <p:txBody>
          <a:bodyPr/>
          <a:lstStyle>
            <a:lvl1pPr>
              <a:defRPr sz="1000"/>
            </a:lvl1pPr>
          </a:lstStyle>
          <a:p>
            <a:pPr lvl="0"/>
            <a:r>
              <a:rPr lang="ru-RU" dirty="0" smtClean="0"/>
              <a:t>1 Сноска</a:t>
            </a:r>
          </a:p>
        </p:txBody>
      </p:sp>
      <p:sp>
        <p:nvSpPr>
          <p:cNvPr id="10" name="Title Placeholder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 bwMode="auto">
          <a:xfrm>
            <a:off x="161986" y="511725"/>
            <a:ext cx="9222292" cy="2777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rgbClr val="049536"/>
                </a:solidFill>
              </a:defRPr>
            </a:lvl1pPr>
          </a:lstStyle>
          <a:p>
            <a:pPr lvl="0"/>
            <a:r>
              <a:rPr lang="ru-RU" smtClean="0"/>
              <a:t>Образец заголовка</a:t>
            </a: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264086080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879BE-5C38-4839-A9AE-DFFA73C9C262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22.04.2020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E3DBA-4EF8-49D9-A4E7-8E0AF2656E6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90710"/>
      </p:ext>
    </p:extLst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A659BC-D9C3-49C5-9748-8AFA72425F21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22.04.2020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E3DBA-4EF8-49D9-A4E7-8E0AF2656E6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3060839"/>
      </p:ext>
    </p:extLst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6FEA2-06CB-4154-A894-1EC772999C23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22.04.2020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E3DBA-4EF8-49D9-A4E7-8E0AF2656E6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246182"/>
      </p:ext>
    </p:extLst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DE324-4868-4088-A638-A4E23080D2C1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22.04.2020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E3DBA-4EF8-49D9-A4E7-8E0AF2656E6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0592514"/>
      </p:ext>
    </p:extLst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="" xmlns:a16="http://schemas.microsoft.com/office/drawing/2014/main" id="{467C1945-15D0-44C9-AD12-D71400502FE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9185690"/>
      </p:ext>
    </p:extLst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AB486-5958-4AFE-8E5C-4530DEC8225E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22.04.2020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E3DBA-4EF8-49D9-A4E7-8E0AF2656E6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4415537"/>
      </p:ext>
    </p:extLst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55FAA-BBF2-4E5C-92FC-B5D667F1E726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22.04.2020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E3DBA-4EF8-49D9-A4E7-8E0AF2656E6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0053288"/>
      </p:ext>
    </p:extLst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CFEB23-167B-43AF-A99E-02F0E1630017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22.04.2020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8E3DBA-4EF8-49D9-A4E7-8E0AF2656E6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41812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fade/>
  </p:transition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6" name="McK 1. On-page tracker" hidden="1"/>
          <p:cNvSpPr>
            <a:spLocks noChangeArrowheads="1"/>
          </p:cNvSpPr>
          <p:nvPr/>
        </p:nvSpPr>
        <p:spPr bwMode="auto">
          <a:xfrm>
            <a:off x="162219" y="3240"/>
            <a:ext cx="612347" cy="1538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none" lIns="0" tIns="0" rIns="0" bIns="0">
            <a:spAutoFit/>
          </a:bodyPr>
          <a:lstStyle/>
          <a:p>
            <a:pPr defTabSz="91407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000" dirty="0">
                <a:solidFill>
                  <a:srgbClr val="808080"/>
                </a:solidFill>
              </a:rPr>
              <a:t>TRACKER</a:t>
            </a:r>
          </a:p>
        </p:txBody>
      </p:sp>
      <p:sp>
        <p:nvSpPr>
          <p:cNvPr id="1032" name="McK 3. Unit of measure" hidden="1"/>
          <p:cNvSpPr txBox="1">
            <a:spLocks noChangeArrowheads="1"/>
          </p:cNvSpPr>
          <p:nvPr/>
        </p:nvSpPr>
        <p:spPr bwMode="auto">
          <a:xfrm>
            <a:off x="161985" y="792056"/>
            <a:ext cx="4973989" cy="215444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lIns="0" tIns="0" rIns="0" bIns="0">
            <a:spAutoFit/>
          </a:bodyPr>
          <a:lstStyle>
            <a:lvl1pPr defTabSz="895350">
              <a:defRPr sz="2400">
                <a:solidFill>
                  <a:schemeClr val="tx1"/>
                </a:solidFill>
                <a:latin typeface="Arial" pitchFamily="34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Arial" pitchFamily="34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Arial" pitchFamily="34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Arial" pitchFamily="34" charset="0"/>
              </a:defRPr>
            </a:lvl5pPr>
            <a:lvl6pPr marL="22494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</a:defRPr>
            </a:lvl6pPr>
            <a:lvl7pPr marL="27066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</a:defRPr>
            </a:lvl7pPr>
            <a:lvl8pPr marL="31638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</a:defRPr>
            </a:lvl8pPr>
            <a:lvl9pPr marL="36210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400" dirty="0" smtClean="0">
                <a:solidFill>
                  <a:srgbClr val="808080"/>
                </a:solidFill>
              </a:rPr>
              <a:t>Unit of measure</a:t>
            </a:r>
          </a:p>
        </p:txBody>
      </p:sp>
      <p:grpSp>
        <p:nvGrpSpPr>
          <p:cNvPr id="512005" name="McK Slide Elements"/>
          <p:cNvGrpSpPr>
            <a:grpSpLocks/>
          </p:cNvGrpSpPr>
          <p:nvPr/>
        </p:nvGrpSpPr>
        <p:grpSpPr bwMode="auto">
          <a:xfrm>
            <a:off x="161985" y="6265172"/>
            <a:ext cx="11630453" cy="432472"/>
            <a:chOff x="75" y="3868"/>
            <a:chExt cx="5385" cy="267"/>
          </a:xfrm>
        </p:grpSpPr>
        <p:sp>
          <p:nvSpPr>
            <p:cNvPr id="1151" name="McK 4. Footnote" hidden="1"/>
            <p:cNvSpPr txBox="1">
              <a:spLocks noChangeArrowheads="1"/>
            </p:cNvSpPr>
            <p:nvPr userDrawn="1"/>
          </p:nvSpPr>
          <p:spPr bwMode="auto">
            <a:xfrm>
              <a:off x="75" y="3868"/>
              <a:ext cx="5385" cy="95"/>
            </a:xfrm>
            <a:prstGeom prst="rect">
              <a:avLst/>
            </a:prstGeom>
            <a:noFill/>
            <a:ln>
              <a:noFill/>
            </a:ln>
            <a:effectLst/>
            <a:extLst/>
          </p:spPr>
          <p:txBody>
            <a:bodyPr lIns="0" tIns="0" rIns="0" bIns="0" anchor="b">
              <a:spAutoFit/>
            </a:bodyPr>
            <a:lstStyle>
              <a:lvl1pPr marL="104775" indent="-104775" defTabSz="895350">
                <a:defRPr sz="2400">
                  <a:solidFill>
                    <a:schemeClr val="tx1"/>
                  </a:solidFill>
                  <a:latin typeface="Arial" pitchFamily="34" charset="0"/>
                </a:defRPr>
              </a:lvl1pPr>
              <a:lvl2pPr marL="1031875" defTabSz="895350">
                <a:defRPr sz="2400">
                  <a:solidFill>
                    <a:schemeClr val="tx1"/>
                  </a:solidFill>
                  <a:latin typeface="Arial" pitchFamily="34" charset="0"/>
                </a:defRPr>
              </a:lvl2pPr>
              <a:lvl3pPr marL="1217613" defTabSz="895350">
                <a:defRPr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404938" defTabSz="895350">
                <a:defRPr sz="2400">
                  <a:solidFill>
                    <a:schemeClr val="tx1"/>
                  </a:solidFill>
                  <a:latin typeface="Arial" pitchFamily="34" charset="0"/>
                </a:defRPr>
              </a:lvl4pPr>
              <a:lvl5pPr marL="1792288" defTabSz="895350">
                <a:defRPr sz="2400">
                  <a:solidFill>
                    <a:schemeClr val="tx1"/>
                  </a:solidFill>
                  <a:latin typeface="Arial" pitchFamily="34" charset="0"/>
                </a:defRPr>
              </a:lvl5pPr>
              <a:lvl6pPr marL="22494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</a:defRPr>
              </a:lvl6pPr>
              <a:lvl7pPr marL="27066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</a:defRPr>
              </a:lvl7pPr>
              <a:lvl8pPr marL="31638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</a:defRPr>
              </a:lvl8pPr>
              <a:lvl9pPr marL="36210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ru-RU" sz="1000" dirty="0" smtClean="0">
                  <a:solidFill>
                    <a:srgbClr val="000000"/>
                  </a:solidFill>
                </a:rPr>
                <a:t>1 Сноска</a:t>
              </a:r>
            </a:p>
          </p:txBody>
        </p:sp>
        <p:sp>
          <p:nvSpPr>
            <p:cNvPr id="1154" name="McK 5. Source" hidden="1"/>
            <p:cNvSpPr>
              <a:spLocks noChangeArrowheads="1"/>
            </p:cNvSpPr>
            <p:nvPr userDrawn="1"/>
          </p:nvSpPr>
          <p:spPr bwMode="auto">
            <a:xfrm>
              <a:off x="75" y="4040"/>
              <a:ext cx="4323" cy="95"/>
            </a:xfrm>
            <a:prstGeom prst="rect">
              <a:avLst/>
            </a:prstGeom>
            <a:noFill/>
            <a:ln>
              <a:noFill/>
            </a:ln>
            <a:effectLst/>
            <a:extLst/>
          </p:spPr>
          <p:txBody>
            <a:bodyPr lIns="0" tIns="0" rIns="0" bIns="0" anchor="ctr">
              <a:spAutoFit/>
            </a:bodyPr>
            <a:lstStyle/>
            <a:p>
              <a:pPr marL="783894" indent="-783894" defTabSz="898597" fontAlgn="base">
                <a:spcBef>
                  <a:spcPct val="0"/>
                </a:spcBef>
                <a:spcAft>
                  <a:spcPct val="0"/>
                </a:spcAft>
                <a:tabLst>
                  <a:tab pos="782296" algn="l"/>
                </a:tabLst>
                <a:defRPr/>
              </a:pPr>
              <a:r>
                <a:rPr lang="ru-RU" sz="1000" dirty="0">
                  <a:solidFill>
                    <a:srgbClr val="000000"/>
                  </a:solidFill>
                </a:rPr>
                <a:t>ИСТОЧНИК: источник</a:t>
              </a:r>
            </a:p>
          </p:txBody>
        </p:sp>
      </p:grpSp>
      <p:grpSp>
        <p:nvGrpSpPr>
          <p:cNvPr id="512006" name="ACET" hidden="1"/>
          <p:cNvGrpSpPr>
            <a:grpSpLocks/>
          </p:cNvGrpSpPr>
          <p:nvPr/>
        </p:nvGrpSpPr>
        <p:grpSpPr bwMode="auto">
          <a:xfrm>
            <a:off x="1976220" y="1158139"/>
            <a:ext cx="5801189" cy="510218"/>
            <a:chOff x="915" y="715"/>
            <a:chExt cx="2686" cy="315"/>
          </a:xfrm>
        </p:grpSpPr>
        <p:cxnSp>
          <p:nvCxnSpPr>
            <p:cNvPr id="512017" name="AutoShape 249" hidden="1"/>
            <p:cNvCxnSpPr>
              <a:cxnSpLocks noChangeShapeType="1"/>
              <a:stCxn id="1274" idx="4"/>
              <a:endCxn id="1274" idx="6"/>
            </p:cNvCxnSpPr>
            <p:nvPr/>
          </p:nvCxnSpPr>
          <p:spPr bwMode="auto">
            <a:xfrm>
              <a:off x="915" y="1030"/>
              <a:ext cx="2686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sp>
          <p:nvSpPr>
            <p:cNvPr id="1274" name="AutoShape 250" hidden="1"/>
            <p:cNvSpPr>
              <a:spLocks noChangeArrowheads="1"/>
            </p:cNvSpPr>
            <p:nvPr/>
          </p:nvSpPr>
          <p:spPr bwMode="auto">
            <a:xfrm>
              <a:off x="915" y="715"/>
              <a:ext cx="2686" cy="315"/>
            </a:xfrm>
            <a:prstGeom prst="leftRightArrow">
              <a:avLst>
                <a:gd name="adj1" fmla="val 100000"/>
                <a:gd name="adj2" fmla="val 0"/>
              </a:avLst>
            </a:prstGeom>
            <a:noFill/>
            <a:ln>
              <a:noFill/>
            </a:ln>
            <a:effectLst/>
            <a:extLst/>
          </p:spPr>
          <p:txBody>
            <a:bodyPr lIns="0" tIns="0" rIns="0" bIns="18288" anchor="b">
              <a:spAutoFit/>
            </a:bodyPr>
            <a:lstStyle/>
            <a:p>
              <a:pPr defTabSz="914070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ru-RU" sz="1600" b="1" dirty="0">
                  <a:solidFill>
                    <a:srgbClr val="000000"/>
                  </a:solidFill>
                </a:rPr>
                <a:t>Название документа</a:t>
              </a:r>
            </a:p>
            <a:p>
              <a:pPr defTabSz="914070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ru-RU" sz="1600" dirty="0">
                  <a:solidFill>
                    <a:srgbClr val="808080"/>
                  </a:solidFill>
                </a:rPr>
                <a:t>Unit of measure</a:t>
              </a:r>
            </a:p>
          </p:txBody>
        </p:sp>
      </p:grpSp>
      <p:sp>
        <p:nvSpPr>
          <p:cNvPr id="1304" name="Rectangle 28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745147" y="6598841"/>
            <a:ext cx="265655" cy="155496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defRPr sz="1000" b="0">
                <a:solidFill>
                  <a:srgbClr val="000000"/>
                </a:solidFill>
                <a:latin typeface="Arial" pitchFamily="34" charset="0"/>
              </a:defRPr>
            </a:lvl1pPr>
          </a:lstStyle>
          <a:p>
            <a:pPr defTabSz="914070" fontAlgn="base">
              <a:spcBef>
                <a:spcPct val="0"/>
              </a:spcBef>
              <a:spcAft>
                <a:spcPct val="0"/>
              </a:spcAft>
              <a:defRPr/>
            </a:pPr>
            <a:fld id="{71AB364B-99C2-4464-BD2B-7D82AD7F4198}" type="slidenum">
              <a:rPr lang="ru-RU" smtClean="0"/>
              <a:pPr defTabSz="91407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fld id="{9F557764-5AF6-40E1-9141-591630B2B9F8}" type="slidenum">
              <a:rPr lang="ru-RU" smtClean="0"/>
              <a:pPr defTabSz="91407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512008" name="Rectangle 286"/>
          <p:cNvSpPr>
            <a:spLocks noGrp="1" noChangeArrowheads="1"/>
          </p:cNvSpPr>
          <p:nvPr>
            <p:ph type="body" idx="1"/>
          </p:nvPr>
        </p:nvSpPr>
        <p:spPr bwMode="auto">
          <a:xfrm>
            <a:off x="1976213" y="1990667"/>
            <a:ext cx="5853024" cy="12472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</a:p>
        </p:txBody>
      </p:sp>
      <p:sp>
        <p:nvSpPr>
          <p:cNvPr id="1318" name="doc id"/>
          <p:cNvSpPr>
            <a:spLocks noChangeArrowheads="1"/>
          </p:cNvSpPr>
          <p:nvPr/>
        </p:nvSpPr>
        <p:spPr bwMode="auto">
          <a:xfrm>
            <a:off x="10995492" y="37255"/>
            <a:ext cx="894152" cy="12472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none" lIns="0" tIns="0" rIns="0" bIns="0"/>
          <a:lstStyle/>
          <a:p>
            <a:pPr algn="r" defTabSz="898597" fontAlgn="base">
              <a:spcBef>
                <a:spcPct val="0"/>
              </a:spcBef>
              <a:spcAft>
                <a:spcPct val="0"/>
              </a:spcAft>
              <a:defRPr/>
            </a:pPr>
            <a:endParaRPr lang="ru-RU" sz="800" dirty="0">
              <a:solidFill>
                <a:srgbClr val="000000"/>
              </a:solidFill>
            </a:endParaRPr>
          </a:p>
        </p:txBody>
      </p:sp>
      <p:pic>
        <p:nvPicPr>
          <p:cNvPr id="512010" name="Picture 338" descr="Сбербанк России. Всегда рядом"/>
          <p:cNvPicPr>
            <a:picLocks noChangeAspect="1" noChangeArrowheads="1"/>
          </p:cNvPicPr>
          <p:nvPr/>
        </p:nvPicPr>
        <p:blipFill>
          <a:blip r:embed="rId14" cstate="print"/>
          <a:srcRect t="11224" r="6099" b="7909"/>
          <a:stretch>
            <a:fillRect/>
          </a:stretch>
        </p:blipFill>
        <p:spPr bwMode="auto">
          <a:xfrm>
            <a:off x="9306545" y="93946"/>
            <a:ext cx="2760208" cy="5134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512011" name="Группа 14"/>
          <p:cNvGrpSpPr>
            <a:grpSpLocks/>
          </p:cNvGrpSpPr>
          <p:nvPr/>
        </p:nvGrpSpPr>
        <p:grpSpPr bwMode="auto">
          <a:xfrm>
            <a:off x="161986" y="701388"/>
            <a:ext cx="11965221" cy="43733"/>
            <a:chOff x="273050" y="888717"/>
            <a:chExt cx="9400377" cy="36000"/>
          </a:xfrm>
        </p:grpSpPr>
        <p:cxnSp>
          <p:nvCxnSpPr>
            <p:cNvPr id="8" name="Прямая соединительная линия 12"/>
            <p:cNvCxnSpPr/>
            <p:nvPr userDrawn="1"/>
          </p:nvCxnSpPr>
          <p:spPr>
            <a:xfrm>
              <a:off x="273050" y="908050"/>
              <a:ext cx="9359900" cy="1588"/>
            </a:xfrm>
            <a:prstGeom prst="line">
              <a:avLst/>
            </a:prstGeom>
            <a:ln w="50800" cap="flat">
              <a:gradFill flip="none" rotWithShape="1">
                <a:gsLst>
                  <a:gs pos="0">
                    <a:schemeClr val="accent1"/>
                  </a:gs>
                  <a:gs pos="100000">
                    <a:schemeClr val="accent3"/>
                  </a:gs>
                </a:gsLst>
                <a:lin ang="0" scaled="1"/>
                <a:tileRect/>
              </a:gra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Прямоугольный треугольник 13"/>
            <p:cNvSpPr/>
            <p:nvPr userDrawn="1"/>
          </p:nvSpPr>
          <p:spPr>
            <a:xfrm flipH="1">
              <a:off x="9602161" y="888717"/>
              <a:ext cx="71266" cy="36000"/>
            </a:xfrm>
            <a:prstGeom prst="rtTriangle">
              <a:avLst/>
            </a:prstGeom>
            <a:solidFill>
              <a:schemeClr val="bg1"/>
            </a:solidFill>
            <a:ln w="38100">
              <a:solidFill>
                <a:schemeClr val="bg1"/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070">
                <a:defRPr/>
              </a:pPr>
              <a:endParaRPr lang="ru-RU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512012" name="Группа 15"/>
          <p:cNvGrpSpPr>
            <a:grpSpLocks/>
          </p:cNvGrpSpPr>
          <p:nvPr/>
        </p:nvGrpSpPr>
        <p:grpSpPr bwMode="auto">
          <a:xfrm>
            <a:off x="161986" y="6731662"/>
            <a:ext cx="11965221" cy="43735"/>
            <a:chOff x="273050" y="888717"/>
            <a:chExt cx="9400377" cy="36000"/>
          </a:xfrm>
        </p:grpSpPr>
        <p:cxnSp>
          <p:nvCxnSpPr>
            <p:cNvPr id="11" name="Прямая соединительная линия 16"/>
            <p:cNvCxnSpPr/>
            <p:nvPr userDrawn="1"/>
          </p:nvCxnSpPr>
          <p:spPr>
            <a:xfrm>
              <a:off x="273050" y="908050"/>
              <a:ext cx="9359900" cy="1588"/>
            </a:xfrm>
            <a:prstGeom prst="line">
              <a:avLst/>
            </a:prstGeom>
            <a:ln w="50800" cap="flat">
              <a:gradFill flip="none" rotWithShape="1">
                <a:gsLst>
                  <a:gs pos="0">
                    <a:schemeClr val="accent1"/>
                  </a:gs>
                  <a:gs pos="100000">
                    <a:schemeClr val="accent3"/>
                  </a:gs>
                </a:gsLst>
                <a:lin ang="0" scaled="1"/>
                <a:tileRect/>
              </a:gra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Прямоугольный треугольник 17"/>
            <p:cNvSpPr/>
            <p:nvPr userDrawn="1"/>
          </p:nvSpPr>
          <p:spPr>
            <a:xfrm flipH="1">
              <a:off x="9602161" y="888717"/>
              <a:ext cx="71266" cy="36000"/>
            </a:xfrm>
            <a:prstGeom prst="rtTriangle">
              <a:avLst/>
            </a:prstGeom>
            <a:solidFill>
              <a:schemeClr val="bg1"/>
            </a:solidFill>
            <a:ln w="38100">
              <a:solidFill>
                <a:schemeClr val="bg1"/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070">
                <a:defRPr/>
              </a:pPr>
              <a:endParaRPr lang="ru-RU" dirty="0">
                <a:solidFill>
                  <a:srgbClr val="FFFFFF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8687292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9" r:id="rId1"/>
    <p:sldLayoutId id="2147483760" r:id="rId2"/>
    <p:sldLayoutId id="2147483761" r:id="rId3"/>
    <p:sldLayoutId id="2147483762" r:id="rId4"/>
    <p:sldLayoutId id="2147483763" r:id="rId5"/>
    <p:sldLayoutId id="2147483764" r:id="rId6"/>
    <p:sldLayoutId id="2147483765" r:id="rId7"/>
    <p:sldLayoutId id="2147483766" r:id="rId8"/>
    <p:sldLayoutId id="2147483767" r:id="rId9"/>
    <p:sldLayoutId id="2147483768" r:id="rId10"/>
    <p:sldLayoutId id="2147483769" r:id="rId11"/>
    <p:sldLayoutId id="2147483770" r:id="rId12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898597" rtl="0" eaLnBrk="0" fontAlgn="base" hangingPunct="0">
        <a:lnSpc>
          <a:spcPct val="95000"/>
        </a:lnSpc>
        <a:spcBef>
          <a:spcPct val="0"/>
        </a:spcBef>
        <a:spcAft>
          <a:spcPct val="0"/>
        </a:spcAft>
        <a:defRPr sz="1900" b="1">
          <a:solidFill>
            <a:srgbClr val="00703C"/>
          </a:solidFill>
          <a:latin typeface="+mj-lt"/>
          <a:ea typeface="+mj-ea"/>
          <a:cs typeface="+mj-cs"/>
        </a:defRPr>
      </a:lvl1pPr>
      <a:lvl2pPr algn="l" defTabSz="898597" rtl="0" eaLnBrk="0" fontAlgn="base" hangingPunct="0">
        <a:lnSpc>
          <a:spcPct val="95000"/>
        </a:lnSpc>
        <a:spcBef>
          <a:spcPct val="0"/>
        </a:spcBef>
        <a:spcAft>
          <a:spcPct val="0"/>
        </a:spcAft>
        <a:defRPr sz="1900" b="1">
          <a:solidFill>
            <a:srgbClr val="00703C"/>
          </a:solidFill>
          <a:latin typeface="Arial" pitchFamily="34" charset="0"/>
        </a:defRPr>
      </a:lvl2pPr>
      <a:lvl3pPr algn="l" defTabSz="898597" rtl="0" eaLnBrk="0" fontAlgn="base" hangingPunct="0">
        <a:lnSpc>
          <a:spcPct val="95000"/>
        </a:lnSpc>
        <a:spcBef>
          <a:spcPct val="0"/>
        </a:spcBef>
        <a:spcAft>
          <a:spcPct val="0"/>
        </a:spcAft>
        <a:defRPr sz="1900" b="1">
          <a:solidFill>
            <a:srgbClr val="00703C"/>
          </a:solidFill>
          <a:latin typeface="Arial" pitchFamily="34" charset="0"/>
        </a:defRPr>
      </a:lvl3pPr>
      <a:lvl4pPr algn="l" defTabSz="898597" rtl="0" eaLnBrk="0" fontAlgn="base" hangingPunct="0">
        <a:lnSpc>
          <a:spcPct val="95000"/>
        </a:lnSpc>
        <a:spcBef>
          <a:spcPct val="0"/>
        </a:spcBef>
        <a:spcAft>
          <a:spcPct val="0"/>
        </a:spcAft>
        <a:defRPr sz="1900" b="1">
          <a:solidFill>
            <a:srgbClr val="00703C"/>
          </a:solidFill>
          <a:latin typeface="Arial" pitchFamily="34" charset="0"/>
        </a:defRPr>
      </a:lvl4pPr>
      <a:lvl5pPr algn="l" defTabSz="898597" rtl="0" eaLnBrk="0" fontAlgn="base" hangingPunct="0">
        <a:lnSpc>
          <a:spcPct val="95000"/>
        </a:lnSpc>
        <a:spcBef>
          <a:spcPct val="0"/>
        </a:spcBef>
        <a:spcAft>
          <a:spcPct val="0"/>
        </a:spcAft>
        <a:defRPr sz="1900" b="1">
          <a:solidFill>
            <a:srgbClr val="00703C"/>
          </a:solidFill>
          <a:latin typeface="Arial" pitchFamily="34" charset="0"/>
        </a:defRPr>
      </a:lvl5pPr>
      <a:lvl6pPr marL="458815" algn="l" defTabSz="898597" rtl="0" fontAlgn="base">
        <a:lnSpc>
          <a:spcPct val="95000"/>
        </a:lnSpc>
        <a:spcBef>
          <a:spcPct val="0"/>
        </a:spcBef>
        <a:spcAft>
          <a:spcPct val="0"/>
        </a:spcAft>
        <a:defRPr sz="1900" b="1">
          <a:solidFill>
            <a:srgbClr val="00703C"/>
          </a:solidFill>
          <a:latin typeface="Arial" pitchFamily="34" charset="0"/>
        </a:defRPr>
      </a:lvl6pPr>
      <a:lvl7pPr marL="917709" algn="l" defTabSz="898597" rtl="0" fontAlgn="base">
        <a:lnSpc>
          <a:spcPct val="95000"/>
        </a:lnSpc>
        <a:spcBef>
          <a:spcPct val="0"/>
        </a:spcBef>
        <a:spcAft>
          <a:spcPct val="0"/>
        </a:spcAft>
        <a:defRPr sz="1900" b="1">
          <a:solidFill>
            <a:srgbClr val="00703C"/>
          </a:solidFill>
          <a:latin typeface="Arial" pitchFamily="34" charset="0"/>
        </a:defRPr>
      </a:lvl7pPr>
      <a:lvl8pPr marL="1376577" algn="l" defTabSz="898597" rtl="0" fontAlgn="base">
        <a:lnSpc>
          <a:spcPct val="95000"/>
        </a:lnSpc>
        <a:spcBef>
          <a:spcPct val="0"/>
        </a:spcBef>
        <a:spcAft>
          <a:spcPct val="0"/>
        </a:spcAft>
        <a:defRPr sz="1900" b="1">
          <a:solidFill>
            <a:srgbClr val="00703C"/>
          </a:solidFill>
          <a:latin typeface="Arial" pitchFamily="34" charset="0"/>
        </a:defRPr>
      </a:lvl8pPr>
      <a:lvl9pPr marL="1835437" algn="l" defTabSz="898597" rtl="0" fontAlgn="base">
        <a:lnSpc>
          <a:spcPct val="95000"/>
        </a:lnSpc>
        <a:spcBef>
          <a:spcPct val="0"/>
        </a:spcBef>
        <a:spcAft>
          <a:spcPct val="0"/>
        </a:spcAft>
        <a:defRPr sz="1900" b="1">
          <a:solidFill>
            <a:srgbClr val="00703C"/>
          </a:solidFill>
          <a:latin typeface="Arial" pitchFamily="34" charset="0"/>
        </a:defRPr>
      </a:lvl9pPr>
    </p:titleStyle>
    <p:bodyStyle>
      <a:lvl1pPr algn="l" defTabSz="898597" rtl="0" eaLnBrk="0" fontAlgn="base" hangingPunct="0">
        <a:spcBef>
          <a:spcPct val="0"/>
        </a:spcBef>
        <a:spcAft>
          <a:spcPct val="0"/>
        </a:spcAft>
        <a:buClr>
          <a:schemeClr val="tx2"/>
        </a:buClr>
        <a:defRPr sz="1600">
          <a:solidFill>
            <a:schemeClr val="tx1"/>
          </a:solidFill>
          <a:latin typeface="+mn-lt"/>
          <a:ea typeface="+mn-ea"/>
          <a:cs typeface="+mn-cs"/>
        </a:defRPr>
      </a:lvl1pPr>
      <a:lvl2pPr marL="194381" indent="-192790" algn="l" defTabSz="898597" rtl="0" eaLnBrk="0" fontAlgn="base" hangingPunct="0">
        <a:spcBef>
          <a:spcPct val="0"/>
        </a:spcBef>
        <a:spcAft>
          <a:spcPct val="0"/>
        </a:spcAft>
        <a:buClr>
          <a:schemeClr val="tx2"/>
        </a:buClr>
        <a:buSzPct val="125000"/>
        <a:buFont typeface="Arial" charset="0"/>
        <a:buChar char="▪"/>
        <a:defRPr sz="1600">
          <a:solidFill>
            <a:schemeClr val="tx1"/>
          </a:solidFill>
          <a:latin typeface="+mn-lt"/>
        </a:defRPr>
      </a:lvl2pPr>
      <a:lvl3pPr marL="458815" indent="-262893" algn="l" defTabSz="898597" rtl="0" eaLnBrk="0" fontAlgn="base" hangingPunct="0">
        <a:spcBef>
          <a:spcPct val="0"/>
        </a:spcBef>
        <a:spcAft>
          <a:spcPct val="0"/>
        </a:spcAft>
        <a:buClr>
          <a:schemeClr val="tx2"/>
        </a:buClr>
        <a:buSzPct val="120000"/>
        <a:buFont typeface="Arial" charset="0"/>
        <a:buChar char="–"/>
        <a:defRPr sz="1600">
          <a:solidFill>
            <a:schemeClr val="tx1"/>
          </a:solidFill>
          <a:latin typeface="+mn-lt"/>
        </a:defRPr>
      </a:lvl3pPr>
      <a:lvl4pPr marL="616594" indent="-156143" algn="l" defTabSz="898597" rtl="0" eaLnBrk="0" fontAlgn="base" hangingPunct="0">
        <a:spcBef>
          <a:spcPct val="0"/>
        </a:spcBef>
        <a:spcAft>
          <a:spcPct val="0"/>
        </a:spcAft>
        <a:buClr>
          <a:schemeClr val="tx2"/>
        </a:buClr>
        <a:buSzPct val="120000"/>
        <a:buFont typeface="Arial" charset="0"/>
        <a:buChar char="▫"/>
        <a:defRPr sz="1600">
          <a:solidFill>
            <a:schemeClr val="tx1"/>
          </a:solidFill>
          <a:latin typeface="+mn-lt"/>
        </a:defRPr>
      </a:lvl4pPr>
      <a:lvl5pPr marL="748833" indent="-130649" algn="l" defTabSz="898597" rtl="0" eaLnBrk="0" fontAlgn="base" hangingPunct="0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>
          <a:solidFill>
            <a:schemeClr val="tx1"/>
          </a:solidFill>
          <a:latin typeface="+mn-lt"/>
        </a:defRPr>
      </a:lvl5pPr>
      <a:lvl6pPr marL="1207699" indent="-130649" algn="l" defTabSz="898597" rtl="0" fontAlgn="base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pitchFamily="34" charset="0"/>
        <a:buChar char="-"/>
        <a:defRPr sz="1600">
          <a:solidFill>
            <a:schemeClr val="tx1"/>
          </a:solidFill>
          <a:latin typeface="+mn-lt"/>
        </a:defRPr>
      </a:lvl6pPr>
      <a:lvl7pPr marL="1666554" indent="-130649" algn="l" defTabSz="898597" rtl="0" fontAlgn="base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pitchFamily="34" charset="0"/>
        <a:buChar char="-"/>
        <a:defRPr sz="1600">
          <a:solidFill>
            <a:schemeClr val="tx1"/>
          </a:solidFill>
          <a:latin typeface="+mn-lt"/>
        </a:defRPr>
      </a:lvl7pPr>
      <a:lvl8pPr marL="2125425" indent="-130649" algn="l" defTabSz="898597" rtl="0" fontAlgn="base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pitchFamily="34" charset="0"/>
        <a:buChar char="-"/>
        <a:defRPr sz="1600">
          <a:solidFill>
            <a:schemeClr val="tx1"/>
          </a:solidFill>
          <a:latin typeface="+mn-lt"/>
        </a:defRPr>
      </a:lvl8pPr>
      <a:lvl9pPr marL="2584280" indent="-130649" algn="l" defTabSz="898597" rtl="0" fontAlgn="base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pitchFamily="34" charset="0"/>
        <a:buChar char="-"/>
        <a:defRPr sz="16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77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8815" algn="l" defTabSz="9177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7709" algn="l" defTabSz="9177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6577" algn="l" defTabSz="9177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35437" algn="l" defTabSz="9177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94299" algn="l" defTabSz="9177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53159" algn="l" defTabSz="9177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12019" algn="l" defTabSz="9177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70879" algn="l" defTabSz="9177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Скругленный прямоугольник 18"/>
          <p:cNvSpPr/>
          <p:nvPr/>
        </p:nvSpPr>
        <p:spPr>
          <a:xfrm>
            <a:off x="11744894" y="6579298"/>
            <a:ext cx="413239" cy="270443"/>
          </a:xfrm>
          <a:prstGeom prst="roundRect">
            <a:avLst>
              <a:gd name="adj" fmla="val 0"/>
            </a:avLst>
          </a:prstGeom>
          <a:noFill/>
          <a:ln>
            <a:noFill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0" rIns="0" rtlCol="0" anchor="ctr"/>
          <a:lstStyle/>
          <a:p>
            <a:pPr algn="ctr"/>
            <a:r>
              <a:rPr lang="ru-RU" b="1" spc="120" dirty="0" smtClean="0">
                <a:solidFill>
                  <a:schemeClr val="tx1"/>
                </a:solidFill>
                <a:cs typeface="Arial" pitchFamily="34" charset="0"/>
              </a:rPr>
              <a:t>1</a:t>
            </a:r>
            <a:endParaRPr lang="ru-RU" b="1" spc="120" dirty="0">
              <a:solidFill>
                <a:schemeClr val="tx1"/>
              </a:solidFill>
              <a:cs typeface="Arial" pitchFamily="34" charset="0"/>
            </a:endParaRP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6495740"/>
              </p:ext>
            </p:extLst>
          </p:nvPr>
        </p:nvGraphicFramePr>
        <p:xfrm>
          <a:off x="995680" y="1556384"/>
          <a:ext cx="10952480" cy="504952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2743200"/>
                <a:gridCol w="1544320"/>
                <a:gridCol w="2021840"/>
                <a:gridCol w="3058160"/>
                <a:gridCol w="1584960"/>
              </a:tblGrid>
              <a:tr h="254586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Arial" pitchFamily="34" charset="0"/>
                        </a:rPr>
                        <a:t>Хозяйства с высокой зарплатой</a:t>
                      </a:r>
                      <a:endParaRPr lang="ru-RU" sz="1400" b="1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6475" marR="647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lnSpc>
                          <a:spcPts val="1400"/>
                        </a:lnSpc>
                      </a:pPr>
                      <a:r>
                        <a:rPr lang="ru-RU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Arial" pitchFamily="34" charset="0"/>
                        </a:rPr>
                        <a:t>Ср. мес. зарплата, тыс. Р</a:t>
                      </a:r>
                      <a:endParaRPr lang="ru-RU" sz="1400" b="1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6475" marR="647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Arial" pitchFamily="34" charset="0"/>
                        </a:rPr>
                        <a:t>Район </a:t>
                      </a:r>
                    </a:p>
                  </a:txBody>
                  <a:tcPr marL="6475" marR="647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Arial" pitchFamily="34" charset="0"/>
                        </a:rPr>
                        <a:t>Хозяйства с низкой зарплатой</a:t>
                      </a:r>
                      <a:endParaRPr lang="ru-RU" sz="1400" b="1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6475" marR="647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Arial" pitchFamily="34" charset="0"/>
                        </a:rPr>
                        <a:t>Ср. мес. зарплата, тыс. Р</a:t>
                      </a:r>
                    </a:p>
                  </a:txBody>
                  <a:tcPr marL="6475" marR="647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29196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ООО "</a:t>
                      </a:r>
                      <a:r>
                        <a:rPr lang="ru-RU" sz="1400" b="1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Навруз</a:t>
                      </a:r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"</a:t>
                      </a:r>
                    </a:p>
                  </a:txBody>
                  <a:tcPr marL="72000" marR="647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18,1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6475" marR="647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Агрызский</a:t>
                      </a:r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 15,4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72000" marR="647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ООО "Агрофирма-Агрыз"</a:t>
                      </a:r>
                    </a:p>
                  </a:txBody>
                  <a:tcPr marL="72000" marR="647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E7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13,1</a:t>
                      </a:r>
                      <a:endParaRPr lang="ru-RU" sz="1400" b="1" i="0" u="none" strike="noStrike" dirty="0">
                        <a:solidFill>
                          <a:srgbClr val="FF0000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6475" marR="647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29196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ООО АФ "</a:t>
                      </a:r>
                      <a:r>
                        <a:rPr lang="ru-RU" sz="1400" b="1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Азнакай</a:t>
                      </a:r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"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72000" marR="647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20,4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6475" marR="647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Азнакаевский</a:t>
                      </a:r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 23,4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72000" marR="647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ООО "</a:t>
                      </a:r>
                      <a:r>
                        <a:rPr lang="ru-RU" sz="1400" b="1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им.Х.Мустакимова</a:t>
                      </a:r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"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72000" marR="647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E7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16,5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6475" marR="647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29196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ООО "</a:t>
                      </a:r>
                      <a:r>
                        <a:rPr lang="ru-RU" sz="1400" b="1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АксуАгро</a:t>
                      </a:r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"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72000" marR="647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22,9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6475" marR="647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Аксубаевский</a:t>
                      </a:r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 20,0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72000" marR="647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ООО АФ "</a:t>
                      </a:r>
                      <a:r>
                        <a:rPr lang="ru-RU" sz="1400" b="1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Аксубай</a:t>
                      </a:r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"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72000" marR="647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E7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16,6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6475" marR="647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29196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ООО АФ "</a:t>
                      </a:r>
                      <a:r>
                        <a:rPr lang="ru-RU" sz="1400" b="1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Аняк</a:t>
                      </a:r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"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72000" marR="647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24,4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6475" marR="647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Актанышский</a:t>
                      </a:r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  21,6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72000" marR="647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ООО "Эконом"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72000" marR="647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E7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15,4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6475" marR="647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29196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НП Алексеевское"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72000" marR="647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21,2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6475" marR="647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Алексеевский  19,9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72000" marR="647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ОАО "ВЗП Северное Алексеевское"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72000" marR="647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E7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13,3</a:t>
                      </a:r>
                      <a:endParaRPr lang="ru-RU" sz="1400" b="1" i="0" u="none" strike="noStrike" dirty="0">
                        <a:solidFill>
                          <a:srgbClr val="FF0000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6475" marR="647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29196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ООО "</a:t>
                      </a:r>
                      <a:r>
                        <a:rPr lang="ru-RU" sz="1400" b="1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Хузангаевское</a:t>
                      </a:r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"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72000" marR="647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27,6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6475" marR="647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Алькеевский</a:t>
                      </a:r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  24,1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72000" marR="647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ПСК "</a:t>
                      </a:r>
                      <a:r>
                        <a:rPr lang="ru-RU" sz="1400" b="1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Салман</a:t>
                      </a:r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"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72000" marR="647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E7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15,6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6475" marR="647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29196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ООО "Первомайский"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72000" marR="647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dirty="0" smtClean="0">
                          <a:solidFill>
                            <a:srgbClr val="006600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35,0</a:t>
                      </a:r>
                      <a:endParaRPr lang="ru-RU" sz="1400" b="1" i="0" u="none" strike="noStrike" dirty="0">
                        <a:solidFill>
                          <a:srgbClr val="006600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6475" marR="647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Альметьевский</a:t>
                      </a:r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  28,6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72000" marR="647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ООО "Березовка"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72000" marR="647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E7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14,7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6475" marR="647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29196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ООО СХП "</a:t>
                      </a:r>
                      <a:r>
                        <a:rPr lang="ru-RU" sz="1400" b="1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Нур</a:t>
                      </a:r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"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72000" marR="647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24,7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6475" marR="647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Апастовский</a:t>
                      </a:r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  17,0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72000" marR="647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ООО "СХП Агро Актив"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72000" marR="647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E7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15,1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6475" marR="647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29196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ООО АФ "</a:t>
                      </a:r>
                      <a:r>
                        <a:rPr lang="ru-RU" sz="1400" b="1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Игенче</a:t>
                      </a:r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"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72000" marR="647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25,9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6475" marR="647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Арский  21,3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72000" marR="647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ООО "АПК </a:t>
                      </a:r>
                      <a:r>
                        <a:rPr lang="ru-RU" sz="1400" b="1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Ашитбаш</a:t>
                      </a:r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"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72000" marR="647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E7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17,9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6475" marR="647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29196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СХПК "</a:t>
                      </a:r>
                      <a:r>
                        <a:rPr lang="ru-RU" sz="1400" b="1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Менгер</a:t>
                      </a:r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"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72000" marR="647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30,2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6475" marR="647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Атнинский</a:t>
                      </a:r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  25,3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72000" marR="647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ООО "</a:t>
                      </a:r>
                      <a:r>
                        <a:rPr lang="ru-RU" sz="1400" b="1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Дусым</a:t>
                      </a:r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"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72000" marR="647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E7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18,2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6475" marR="647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29196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ООО "</a:t>
                      </a:r>
                      <a:r>
                        <a:rPr lang="ru-RU" sz="1400" b="1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Берлек</a:t>
                      </a:r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"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72000" marR="647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23,2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6475" marR="647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Бавлинский</a:t>
                      </a:r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  19,6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72000" marR="647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ООО "</a:t>
                      </a:r>
                      <a:r>
                        <a:rPr lang="ru-RU" sz="1400" b="1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Николашкино</a:t>
                      </a:r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"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72000" marR="647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E7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17,8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6475" marR="647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29196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СХПК "Кызыл </a:t>
                      </a:r>
                      <a:r>
                        <a:rPr lang="ru-RU" sz="1400" b="1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юл</a:t>
                      </a:r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"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72000" marR="647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26,6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6475" marR="647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Балтасинский</a:t>
                      </a:r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  23,3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72000" marR="647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ООО </a:t>
                      </a:r>
                      <a:r>
                        <a:rPr lang="ru-RU" sz="1400" b="1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им.Тукая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72000" marR="647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E7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19,2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6475" marR="647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29196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ООО "</a:t>
                      </a:r>
                      <a:r>
                        <a:rPr lang="ru-RU" sz="1400" b="1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Наратлы</a:t>
                      </a:r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"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72000" marR="647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28,1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6475" marR="647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Бугульминский</a:t>
                      </a:r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  28,1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72000" marR="647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ООО "Колос"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72000" marR="647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E7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14,7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6475" marR="647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29196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ООО "Умная ферма"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72000" marR="647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28,4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6475" marR="647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Буинский</a:t>
                      </a:r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  20,7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72000" marR="647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ООО "Алан"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72000" marR="647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E7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18,1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6475" marR="647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29196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ЖК "</a:t>
                      </a:r>
                      <a:r>
                        <a:rPr lang="ru-RU" sz="1400" b="1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Макулово</a:t>
                      </a:r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"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72000" marR="647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25,1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6475" marR="647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Верхнеуслонский</a:t>
                      </a:r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  16,3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72000" marR="647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ООО АФ "</a:t>
                      </a:r>
                      <a:r>
                        <a:rPr lang="ru-RU" sz="1400" b="1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Верхнеуслонская</a:t>
                      </a:r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"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72000" marR="647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E7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15,9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6475" marR="647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29196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ООО "</a:t>
                      </a:r>
                      <a:r>
                        <a:rPr lang="ru-RU" sz="1400" b="1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Соватех</a:t>
                      </a:r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"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72000" marR="647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1" i="0" u="none" strike="noStrike" kern="1200" dirty="0" smtClean="0">
                          <a:solidFill>
                            <a:srgbClr val="006600"/>
                          </a:solidFill>
                          <a:effectLst/>
                          <a:latin typeface="+mn-lt"/>
                          <a:ea typeface="+mn-ea"/>
                          <a:cs typeface="Arial" pitchFamily="34" charset="0"/>
                        </a:rPr>
                        <a:t>38,5</a:t>
                      </a:r>
                      <a:endParaRPr lang="ru-RU" sz="1400" b="1" i="0" u="none" strike="noStrike" kern="1200" dirty="0">
                        <a:solidFill>
                          <a:srgbClr val="006600"/>
                        </a:solidFill>
                        <a:effectLst/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6475" marR="647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Высокогорский  23,5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72000" marR="647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"</a:t>
                      </a:r>
                      <a:r>
                        <a:rPr lang="ru-RU" sz="1400" b="1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Татмелиорация</a:t>
                      </a:r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 Агро"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72000" marR="647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E7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16,7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6475" marR="647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29196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ООО "</a:t>
                      </a:r>
                      <a:r>
                        <a:rPr lang="ru-RU" sz="1400" b="1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Цильна</a:t>
                      </a:r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"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72000" marR="647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1" i="0" u="none" strike="noStrike" kern="1200" dirty="0" smtClean="0">
                          <a:solidFill>
                            <a:srgbClr val="006600"/>
                          </a:solidFill>
                          <a:effectLst/>
                          <a:latin typeface="+mn-lt"/>
                          <a:ea typeface="+mn-ea"/>
                          <a:cs typeface="Arial" pitchFamily="34" charset="0"/>
                        </a:rPr>
                        <a:t>32,4</a:t>
                      </a:r>
                      <a:endParaRPr lang="ru-RU" sz="1400" b="1" i="0" u="none" strike="noStrike" kern="1200" dirty="0">
                        <a:solidFill>
                          <a:srgbClr val="006600"/>
                        </a:solidFill>
                        <a:effectLst/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6475" marR="647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Дрожжановский</a:t>
                      </a:r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  20,6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72000" marR="647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ООО АФ </a:t>
                      </a:r>
                      <a:r>
                        <a:rPr lang="ru-RU" sz="1400" b="1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им.Дементьева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72000" marR="647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E7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15,8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6475" marR="647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29196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ООО "Светлая долина"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72000" marR="647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30,5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6475" marR="647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Елабужский</a:t>
                      </a:r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  19,2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72000" marR="647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ООО АФ "Вятские зори"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72000" marR="647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E7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12,9</a:t>
                      </a:r>
                      <a:endParaRPr lang="ru-RU" sz="1400" b="1" i="0" u="none" strike="noStrike" dirty="0">
                        <a:solidFill>
                          <a:srgbClr val="FF0000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6475" marR="647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29196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ООО "Нива"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72000" marR="647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kern="1200" dirty="0" smtClean="0">
                          <a:solidFill>
                            <a:srgbClr val="006600"/>
                          </a:solidFill>
                          <a:effectLst/>
                          <a:latin typeface="+mn-lt"/>
                          <a:ea typeface="+mn-ea"/>
                          <a:cs typeface="Arial" pitchFamily="34" charset="0"/>
                        </a:rPr>
                        <a:t>30,8</a:t>
                      </a:r>
                      <a:endParaRPr lang="ru-RU" sz="1400" b="1" i="0" u="none" strike="noStrike" kern="1200" dirty="0">
                        <a:solidFill>
                          <a:srgbClr val="006600"/>
                        </a:solidFill>
                        <a:effectLst/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6475" marR="647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Заинский</a:t>
                      </a:r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  20,5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72000" marR="647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ООО АФ "Восток"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72000" marR="647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E7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17,7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6475" marR="647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29196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ООО </a:t>
                      </a:r>
                      <a:r>
                        <a:rPr lang="ru-RU" sz="1400" b="1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Маевское</a:t>
                      </a:r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 подворье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72000" marR="647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22,4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6475" marR="647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Зеленодольский</a:t>
                      </a:r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  18,1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72000" marR="647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ООО ВЗП "Заволжье"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72000" marR="647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E7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15,9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6475" marR="647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29196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ООО "ТУГАН ЯК-АГРО"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72000" marR="647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21,3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6475" marR="647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Кайбицкий</a:t>
                      </a:r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  17,9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72000" marR="647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ООО АФ "Дубрава"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72000" marR="647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E7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16,6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6475" marR="647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29196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ООО "</a:t>
                      </a:r>
                      <a:r>
                        <a:rPr lang="ru-RU" sz="1400" b="1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НовАгроТех</a:t>
                      </a:r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"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72000" marR="647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1" i="0" u="none" strike="noStrike" kern="1200" dirty="0" smtClean="0">
                          <a:solidFill>
                            <a:srgbClr val="006600"/>
                          </a:solidFill>
                          <a:effectLst/>
                          <a:latin typeface="+mn-lt"/>
                          <a:ea typeface="+mn-ea"/>
                          <a:cs typeface="Arial" pitchFamily="34" charset="0"/>
                        </a:rPr>
                        <a:t>38,0</a:t>
                      </a:r>
                      <a:endParaRPr lang="ru-RU" sz="1400" b="1" i="0" u="none" strike="noStrike" kern="1200" dirty="0">
                        <a:solidFill>
                          <a:srgbClr val="006600"/>
                        </a:solidFill>
                        <a:effectLst/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6475" marR="647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К.Устьинский</a:t>
                      </a:r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 16,7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72000" marR="647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ООО АФ "</a:t>
                      </a:r>
                      <a:r>
                        <a:rPr lang="ru-RU" sz="1400" b="1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Буртасы</a:t>
                      </a:r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"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72000" marR="647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E7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15,4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6475" marR="647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806824" y="1107444"/>
            <a:ext cx="113851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solidFill>
                  <a:srgbClr val="0070C0"/>
                </a:solidFill>
                <a:cs typeface="Arial" pitchFamily="34" charset="0"/>
              </a:rPr>
              <a:t>СРЕДНЕМЕСЯЧНАЯ ЗАРПЛАТА ПО СЕЛЬХОЗФОРМИРОВАНИЯМ ЗА 3 МЕСЯЦА 2020 Г.</a:t>
            </a:r>
            <a:endParaRPr lang="ru-RU" sz="2400" dirty="0">
              <a:solidFill>
                <a:srgbClr val="0070C0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252732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/>
          <p:nvPr/>
        </p:nvSpPr>
        <p:spPr>
          <a:xfrm>
            <a:off x="806824" y="1107444"/>
            <a:ext cx="113851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solidFill>
                  <a:srgbClr val="0070C0"/>
                </a:solidFill>
                <a:cs typeface="Arial" pitchFamily="34" charset="0"/>
              </a:rPr>
              <a:t>СРЕДНЕМЕСЯЧНАЯ ЗАРПЛАТА ПО СЕЛЬХОЗФОРМИРОВАНИЯМ ЗА 3 МЕСЯЦА 2020 Г.</a:t>
            </a:r>
            <a:endParaRPr lang="ru-RU" sz="2400" dirty="0">
              <a:solidFill>
                <a:srgbClr val="0070C0"/>
              </a:solidFill>
              <a:cs typeface="Arial" pitchFamily="34" charset="0"/>
            </a:endParaRP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11744894" y="6579298"/>
            <a:ext cx="413239" cy="270443"/>
          </a:xfrm>
          <a:prstGeom prst="roundRect">
            <a:avLst>
              <a:gd name="adj" fmla="val 0"/>
            </a:avLst>
          </a:prstGeom>
          <a:noFill/>
          <a:ln>
            <a:noFill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0" rIns="0" rtlCol="0" anchor="ctr"/>
          <a:lstStyle/>
          <a:p>
            <a:pPr algn="ctr"/>
            <a:r>
              <a:rPr lang="ru-RU" b="1" spc="120" dirty="0" smtClean="0">
                <a:solidFill>
                  <a:schemeClr val="tx1"/>
                </a:solidFill>
                <a:cs typeface="Arial" pitchFamily="34" charset="0"/>
              </a:rPr>
              <a:t>2</a:t>
            </a:r>
            <a:endParaRPr lang="ru-RU" b="1" spc="120" dirty="0">
              <a:solidFill>
                <a:schemeClr val="tx1"/>
              </a:solidFill>
              <a:cs typeface="Arial" pitchFamily="34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2844742"/>
              </p:ext>
            </p:extLst>
          </p:nvPr>
        </p:nvGraphicFramePr>
        <p:xfrm>
          <a:off x="995680" y="1576704"/>
          <a:ext cx="10952480" cy="504952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2743200"/>
                <a:gridCol w="1544320"/>
                <a:gridCol w="2021840"/>
                <a:gridCol w="3058160"/>
                <a:gridCol w="1584960"/>
              </a:tblGrid>
              <a:tr h="244438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Arial" pitchFamily="34" charset="0"/>
                        </a:rPr>
                        <a:t>Хозяйства с высокой зарплатой</a:t>
                      </a:r>
                      <a:endParaRPr lang="ru-RU" sz="1400" b="1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6475" marR="647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lnSpc>
                          <a:spcPts val="1400"/>
                        </a:lnSpc>
                      </a:pPr>
                      <a:r>
                        <a:rPr lang="ru-RU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Arial" pitchFamily="34" charset="0"/>
                        </a:rPr>
                        <a:t>Ср. мес. зарплата, тыс. Р</a:t>
                      </a:r>
                      <a:endParaRPr lang="ru-RU" sz="1400" b="1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6475" marR="647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Arial" pitchFamily="34" charset="0"/>
                        </a:rPr>
                        <a:t>Район </a:t>
                      </a:r>
                    </a:p>
                  </a:txBody>
                  <a:tcPr marL="6475" marR="647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Arial" pitchFamily="34" charset="0"/>
                        </a:rPr>
                        <a:t>Хозяйства с низкой зарплатой</a:t>
                      </a:r>
                      <a:endParaRPr lang="ru-RU" sz="1400" b="1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6475" marR="647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Arial" pitchFamily="34" charset="0"/>
                        </a:rPr>
                        <a:t>Ср. мес. зарплата, тыс. Р</a:t>
                      </a:r>
                    </a:p>
                  </a:txBody>
                  <a:tcPr marL="6475" marR="647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33434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СХПК АФ "Рассвет"</a:t>
                      </a:r>
                    </a:p>
                  </a:txBody>
                  <a:tcPr marL="72000" marR="647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24,5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6475" marR="647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Кукморский</a:t>
                      </a:r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  22,7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72000" marR="647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АО "</a:t>
                      </a:r>
                      <a:r>
                        <a:rPr lang="ru-RU" sz="1400" b="1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Кукморагрохимсервис</a:t>
                      </a:r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"</a:t>
                      </a:r>
                    </a:p>
                  </a:txBody>
                  <a:tcPr marL="72000" marR="647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E7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18,0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6475" marR="647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33434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ООО "Волжская"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72000" marR="647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28,9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6475" marR="647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Лаишевский</a:t>
                      </a:r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  24,4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72000" marR="647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ООО "Агро-5"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72000" marR="647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E7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15,3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6475" marR="647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33434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ООО "</a:t>
                      </a:r>
                      <a:r>
                        <a:rPr lang="ru-RU" sz="1400" b="1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Аф</a:t>
                      </a:r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 </a:t>
                      </a:r>
                      <a:r>
                        <a:rPr lang="ru-RU" sz="1400" b="1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Лениногорская</a:t>
                      </a:r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"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72000" marR="647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29,8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6475" marR="647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Лениногорский</a:t>
                      </a:r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  24,6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72000" marR="647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ООО "Маркс"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72000" marR="647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E7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15,8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6475" marR="647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33434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ООО "АПК </a:t>
                      </a:r>
                      <a:r>
                        <a:rPr lang="ru-RU" sz="1400" b="1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Продпрограмма</a:t>
                      </a:r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"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72000" marR="647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22,5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6475" marR="647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Мамадышский</a:t>
                      </a:r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  21,8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72000" marR="647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ООО АФ "Омара"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72000" marR="647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E7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17,7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6475" marR="647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33434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ООО "Победа"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72000" marR="647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21,3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6475" marR="647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Менделеевский  18,0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72000" marR="647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ООО  "Колхоз Кама"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72000" marR="647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E7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15,5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6475" marR="647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33434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ООО "</a:t>
                      </a:r>
                      <a:r>
                        <a:rPr lang="ru-RU" sz="1400" b="1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Калмурзино</a:t>
                      </a:r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"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72000" marR="647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22,4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6475" marR="647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Мензелинский</a:t>
                      </a:r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  20,2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72000" marR="647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ООО "</a:t>
                      </a:r>
                      <a:r>
                        <a:rPr lang="ru-RU" sz="1400" b="1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Заиковский</a:t>
                      </a:r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"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72000" marR="647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E7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18,4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6475" marR="647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33434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ИП ГКФХ Исламов И.З.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72000" marR="647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30,2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6475" marR="647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Муслюмовский</a:t>
                      </a:r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  24,9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72000" marR="647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ООО АФ "Родные края"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72000" marR="647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E7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19,5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6475" marR="647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33434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СХ ООО "</a:t>
                      </a:r>
                      <a:r>
                        <a:rPr lang="ru-RU" sz="1400" b="1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Прикамский</a:t>
                      </a:r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"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72000" marR="647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30,2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6475" marR="647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Нижнекамский  28,1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72000" marR="647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ООО "</a:t>
                      </a:r>
                      <a:r>
                        <a:rPr lang="ru-RU" sz="1400" b="1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ТаМа</a:t>
                      </a:r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"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72000" marR="647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E7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14,3</a:t>
                      </a:r>
                      <a:endParaRPr lang="ru-RU" sz="1400" b="1" i="0" u="none" strike="noStrike" dirty="0">
                        <a:solidFill>
                          <a:srgbClr val="FF0000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6475" marR="647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33434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ООО "Агро Основа"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72000" marR="647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20,9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6475" marR="647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Н.Шешминский</a:t>
                      </a:r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  19,4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72000" marR="647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КФХ Скоков Н.А.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72000" marR="647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E7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14,4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6475" marR="647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33434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ООО АФ "Южная"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72000" marR="647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27,2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6475" marR="647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Нурлатский</a:t>
                      </a:r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  21,9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72000" marR="647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ООО АФ "ИРС"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72000" marR="647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E7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13,9</a:t>
                      </a:r>
                      <a:endParaRPr lang="ru-RU" sz="1400" b="1" i="0" u="none" strike="noStrike" dirty="0">
                        <a:solidFill>
                          <a:srgbClr val="FF0000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6475" marR="647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33434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ООО "Ак Барс-</a:t>
                      </a:r>
                      <a:r>
                        <a:rPr lang="ru-RU" sz="1400" b="1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Пестрецы</a:t>
                      </a:r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"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72000" marR="647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dirty="0" smtClean="0">
                          <a:solidFill>
                            <a:srgbClr val="006600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31,9</a:t>
                      </a:r>
                      <a:endParaRPr lang="ru-RU" sz="1400" b="1" i="0" u="none" strike="noStrike" dirty="0">
                        <a:solidFill>
                          <a:srgbClr val="006600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6475" marR="647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Пестречинский</a:t>
                      </a:r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  25,7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72000" marR="647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ООО "</a:t>
                      </a:r>
                      <a:r>
                        <a:rPr lang="ru-RU" sz="1400" b="1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Агролак</a:t>
                      </a:r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"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72000" marR="647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E7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14,8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6475" marR="647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33434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ООО "</a:t>
                      </a:r>
                      <a:r>
                        <a:rPr lang="ru-RU" sz="1400" b="1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Агрокам</a:t>
                      </a:r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"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72000" marR="647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27,1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6475" marR="647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Р.Слободский</a:t>
                      </a:r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 19,1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72000" marR="647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 ООО "</a:t>
                      </a:r>
                      <a:r>
                        <a:rPr lang="ru-RU" sz="1400" b="1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Р.Слободская</a:t>
                      </a:r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 </a:t>
                      </a:r>
                      <a:r>
                        <a:rPr lang="ru-RU" sz="1400" b="1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Продкорп</a:t>
                      </a:r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."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72000" marR="647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E7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16,6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6475" marR="647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33434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ООО "СХП </a:t>
                      </a:r>
                      <a:r>
                        <a:rPr lang="ru-RU" sz="1400" b="1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Нырты</a:t>
                      </a:r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"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72000" marR="647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28,8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6475" marR="647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Сабинский  22,2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72000" marR="647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ООО "</a:t>
                      </a:r>
                      <a:r>
                        <a:rPr lang="ru-RU" sz="1400" b="1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Куюк</a:t>
                      </a:r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"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72000" marR="647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E7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14,9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6475" marR="647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33434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А/Ф "</a:t>
                      </a:r>
                      <a:r>
                        <a:rPr lang="ru-RU" sz="1400" b="1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Сарман</a:t>
                      </a:r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"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72000" marR="647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23,6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6475" marR="647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Сармановский</a:t>
                      </a:r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  21,1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72000" marR="647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АФ "</a:t>
                      </a:r>
                      <a:r>
                        <a:rPr lang="ru-RU" sz="1400" b="1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Джалиль</a:t>
                      </a:r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"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72000" marR="647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E7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18,2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6475" marR="647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33434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ООО "</a:t>
                      </a:r>
                      <a:r>
                        <a:rPr lang="ru-RU" sz="1400" b="1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Хузангаевское</a:t>
                      </a:r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"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72000" marR="647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22,0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6475" marR="647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Спасский  18,2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72000" marR="647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АО "Авангард"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72000" marR="647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E7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17,5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6475" marR="647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33434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ООО "</a:t>
                      </a:r>
                      <a:r>
                        <a:rPr lang="ru-RU" sz="1400" b="1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Бакрчи</a:t>
                      </a:r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"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72000" marR="647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dirty="0" smtClean="0">
                          <a:solidFill>
                            <a:srgbClr val="006600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30,7</a:t>
                      </a:r>
                      <a:endParaRPr lang="ru-RU" sz="1400" b="1" i="0" u="none" strike="noStrike" dirty="0">
                        <a:solidFill>
                          <a:srgbClr val="006600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6475" marR="647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Тетюшский</a:t>
                      </a:r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  23,9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72000" marR="647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ООО "Нива"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72000" marR="647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E7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16,7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6475" marR="647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33434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КФХ ИП </a:t>
                      </a:r>
                      <a:r>
                        <a:rPr lang="ru-RU" sz="1400" b="1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Вильданов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72000" marR="647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29,8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6475" marR="647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Тукаевский</a:t>
                      </a:r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  24,2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72000" marR="647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ООО "Парадиз"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72000" marR="647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E7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19,8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6475" marR="647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33434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ООО "</a:t>
                      </a:r>
                      <a:r>
                        <a:rPr lang="ru-RU" sz="1400" b="1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Игенче</a:t>
                      </a:r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"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72000" marR="647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23,7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6475" marR="647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Тюлячинский</a:t>
                      </a:r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  20,2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72000" marR="647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ООО АФ "Чулпан"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72000" marR="647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E7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16,8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6475" marR="647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33434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ООО "</a:t>
                      </a:r>
                      <a:r>
                        <a:rPr lang="ru-RU" sz="1400" b="1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Био</a:t>
                      </a:r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-Агро"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72000" marR="647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dirty="0" smtClean="0">
                          <a:solidFill>
                            <a:srgbClr val="006600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31,8</a:t>
                      </a:r>
                      <a:endParaRPr lang="ru-RU" sz="1400" b="1" i="0" u="none" strike="noStrike" dirty="0">
                        <a:solidFill>
                          <a:srgbClr val="006600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6475" marR="647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Черемшанский</a:t>
                      </a:r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  20,7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72000" marR="647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ООО АФ "</a:t>
                      </a:r>
                      <a:r>
                        <a:rPr lang="ru-RU" sz="1400" b="1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Кутеминская</a:t>
                      </a:r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"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72000" marR="647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E7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15,1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6475" marR="647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33434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ООО АФ "</a:t>
                      </a:r>
                      <a:r>
                        <a:rPr lang="ru-RU" sz="1400" b="1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Чистопольская</a:t>
                      </a:r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"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72000" marR="647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22,1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6475" marR="647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Чистопольский</a:t>
                      </a:r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  20,6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72000" marR="647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ООО "Родник"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72000" marR="647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E7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14,3</a:t>
                      </a:r>
                      <a:endParaRPr lang="ru-RU" sz="1400" b="1" i="0" u="none" strike="noStrike" dirty="0">
                        <a:solidFill>
                          <a:srgbClr val="FF0000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6475" marR="647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33434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ООО им. Тукая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72000" marR="647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29,3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6475" marR="647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Ютазинский</a:t>
                      </a:r>
                      <a:r>
                        <a:rPr lang="ru-RU" sz="1400" b="1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  23,2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72000" marR="647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ООО "</a:t>
                      </a:r>
                      <a:r>
                        <a:rPr lang="ru-RU" sz="1400" b="1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Тан</a:t>
                      </a:r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"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72000" marR="647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E7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18,5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6475" marR="647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51935">
                <a:tc>
                  <a:txBody>
                    <a:bodyPr/>
                    <a:lstStyle/>
                    <a:p>
                      <a:pPr algn="l" rtl="0" fontAlgn="ctr"/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72000" marR="647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ru-RU" sz="1400" b="1" i="0" u="none" strike="noStrike" dirty="0">
                        <a:solidFill>
                          <a:srgbClr val="006600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6475" marR="647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РТ – 24,3</a:t>
                      </a:r>
                      <a:endParaRPr lang="ru-RU" sz="1400" b="1" i="0" u="none" strike="noStrike" dirty="0">
                        <a:solidFill>
                          <a:srgbClr val="FF0000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72000" marR="647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72000" marR="647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6475" marR="647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1769818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/>
          <p:nvPr/>
        </p:nvSpPr>
        <p:spPr>
          <a:xfrm>
            <a:off x="806824" y="883924"/>
            <a:ext cx="1138517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solidFill>
                  <a:srgbClr val="0070C0"/>
                </a:solidFill>
                <a:cs typeface="Arial" pitchFamily="34" charset="0"/>
              </a:rPr>
              <a:t>ИНФОРМАЦИЯ ПО НАЛОГОВОЙ ЗАДОЛЖЕННОСТИ </a:t>
            </a:r>
          </a:p>
          <a:p>
            <a:pPr algn="ctr"/>
            <a:r>
              <a:rPr lang="ru-RU" sz="2400" dirty="0" smtClean="0">
                <a:solidFill>
                  <a:srgbClr val="0070C0"/>
                </a:solidFill>
                <a:cs typeface="Arial" pitchFamily="34" charset="0"/>
              </a:rPr>
              <a:t>В РАЗРЕЗЕ МУНИЦИПАЛЬНЫХ РАЙОНОВ РТ НА 01.04.2020 Г. </a:t>
            </a:r>
            <a:endParaRPr lang="ru-RU" sz="2400" dirty="0">
              <a:solidFill>
                <a:srgbClr val="0070C0"/>
              </a:solidFill>
              <a:cs typeface="Arial" pitchFamily="34" charset="0"/>
            </a:endParaRP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11744894" y="6579298"/>
            <a:ext cx="413239" cy="270443"/>
          </a:xfrm>
          <a:prstGeom prst="roundRect">
            <a:avLst>
              <a:gd name="adj" fmla="val 0"/>
            </a:avLst>
          </a:prstGeom>
          <a:noFill/>
          <a:ln>
            <a:noFill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0" rIns="0" rtlCol="0" anchor="ctr"/>
          <a:lstStyle/>
          <a:p>
            <a:pPr algn="ctr"/>
            <a:r>
              <a:rPr lang="ru-RU" b="1" spc="120" dirty="0" smtClean="0">
                <a:solidFill>
                  <a:schemeClr val="tx1"/>
                </a:solidFill>
                <a:cs typeface="Arial" pitchFamily="34" charset="0"/>
              </a:rPr>
              <a:t>3</a:t>
            </a:r>
            <a:endParaRPr lang="ru-RU" b="1" spc="120" dirty="0">
              <a:solidFill>
                <a:schemeClr val="tx1"/>
              </a:solidFill>
              <a:cs typeface="Arial" pitchFamily="34" charset="0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2695646"/>
              </p:ext>
            </p:extLst>
          </p:nvPr>
        </p:nvGraphicFramePr>
        <p:xfrm>
          <a:off x="1229360" y="1753298"/>
          <a:ext cx="5069839" cy="493776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1473027"/>
                <a:gridCol w="2769297"/>
                <a:gridCol w="827515"/>
              </a:tblGrid>
              <a:tr h="18375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5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Район</a:t>
                      </a:r>
                      <a:endParaRPr lang="ru-RU" sz="135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5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Ответственный </a:t>
                      </a:r>
                      <a:r>
                        <a:rPr lang="ru-RU" sz="135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/>
                      </a:r>
                      <a:br>
                        <a:rPr lang="ru-RU" sz="135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</a:br>
                      <a:r>
                        <a:rPr lang="ru-RU" sz="135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от исполнительного комитета </a:t>
                      </a:r>
                      <a:r>
                        <a:rPr lang="ru-RU" sz="135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МР</a:t>
                      </a:r>
                    </a:p>
                  </a:txBody>
                  <a:tcPr marL="9525" marR="95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5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Сумма, </a:t>
                      </a:r>
                    </a:p>
                    <a:p>
                      <a:pPr algn="ctr" fontAlgn="ctr"/>
                      <a:r>
                        <a:rPr lang="ru-RU" sz="135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млн</a:t>
                      </a:r>
                      <a:r>
                        <a:rPr lang="ru-RU" sz="1350" b="1" i="0" u="none" strike="noStrike" baseline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 Р</a:t>
                      </a:r>
                      <a:endParaRPr lang="ru-RU" sz="135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3902">
                <a:tc>
                  <a:txBody>
                    <a:bodyPr/>
                    <a:lstStyle/>
                    <a:p>
                      <a:pPr algn="l" fontAlgn="b"/>
                      <a:r>
                        <a:rPr lang="ru-RU" sz="1350" b="1" i="0" u="none" strike="noStrike" dirty="0" err="1">
                          <a:solidFill>
                            <a:srgbClr val="000000"/>
                          </a:solidFill>
                          <a:latin typeface="+mn-lt"/>
                          <a:cs typeface="Arial" pitchFamily="34" charset="0"/>
                        </a:rPr>
                        <a:t>Заинский</a:t>
                      </a:r>
                      <a:endParaRPr lang="ru-RU" sz="1350" b="1" i="0" u="none" strike="noStrike" dirty="0">
                        <a:solidFill>
                          <a:srgbClr val="000000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72000" marR="95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350" b="1" i="0" u="none" strike="noStrike">
                          <a:solidFill>
                            <a:srgbClr val="000000"/>
                          </a:solidFill>
                          <a:latin typeface="+mn-lt"/>
                          <a:cs typeface="Arial" pitchFamily="34" charset="0"/>
                        </a:rPr>
                        <a:t>Захарова М.И.</a:t>
                      </a:r>
                    </a:p>
                  </a:txBody>
                  <a:tcPr marL="72000" marR="95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50" b="1" i="0" u="none" strike="noStrike" dirty="0">
                          <a:solidFill>
                            <a:srgbClr val="FF0000"/>
                          </a:solidFill>
                          <a:latin typeface="+mn-lt"/>
                          <a:cs typeface="Arial" pitchFamily="34" charset="0"/>
                        </a:rPr>
                        <a:t>83,6</a:t>
                      </a:r>
                    </a:p>
                  </a:txBody>
                  <a:tcPr marL="9525" marR="95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78521">
                <a:tc>
                  <a:txBody>
                    <a:bodyPr/>
                    <a:lstStyle/>
                    <a:p>
                      <a:pPr algn="l" fontAlgn="b"/>
                      <a:r>
                        <a:rPr lang="ru-RU" sz="1350" b="1" i="0" u="none" strike="noStrike" dirty="0" err="1">
                          <a:solidFill>
                            <a:srgbClr val="000000"/>
                          </a:solidFill>
                          <a:latin typeface="+mn-lt"/>
                          <a:cs typeface="Arial" pitchFamily="34" charset="0"/>
                        </a:rPr>
                        <a:t>Апастовский</a:t>
                      </a:r>
                      <a:endParaRPr lang="ru-RU" sz="1350" b="1" i="0" u="none" strike="noStrike" dirty="0">
                        <a:solidFill>
                          <a:srgbClr val="000000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72000" marR="95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350" b="1" i="0" u="none" strike="noStrike" dirty="0" err="1">
                          <a:solidFill>
                            <a:srgbClr val="000000"/>
                          </a:solidFill>
                          <a:latin typeface="+mn-lt"/>
                          <a:cs typeface="Arial" pitchFamily="34" charset="0"/>
                        </a:rPr>
                        <a:t>Гаффаров</a:t>
                      </a:r>
                      <a:r>
                        <a:rPr lang="ru-RU" sz="1350" b="1" i="0" u="none" strike="noStrike" dirty="0">
                          <a:solidFill>
                            <a:srgbClr val="000000"/>
                          </a:solidFill>
                          <a:latin typeface="+mn-lt"/>
                          <a:cs typeface="Arial" pitchFamily="34" charset="0"/>
                        </a:rPr>
                        <a:t> Ш.Ш.</a:t>
                      </a:r>
                    </a:p>
                  </a:txBody>
                  <a:tcPr marL="72000" marR="95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50" b="1" i="0" u="none" strike="noStrike" dirty="0">
                          <a:solidFill>
                            <a:srgbClr val="FF0000"/>
                          </a:solidFill>
                          <a:latin typeface="+mn-lt"/>
                          <a:cs typeface="Arial" pitchFamily="34" charset="0"/>
                        </a:rPr>
                        <a:t>67,4</a:t>
                      </a:r>
                    </a:p>
                  </a:txBody>
                  <a:tcPr marL="9525" marR="95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80830">
                <a:tc>
                  <a:txBody>
                    <a:bodyPr/>
                    <a:lstStyle/>
                    <a:p>
                      <a:pPr algn="l" fontAlgn="b"/>
                      <a:r>
                        <a:rPr lang="ru-RU" sz="1350" b="1" i="0" u="none" strike="noStrike" dirty="0">
                          <a:solidFill>
                            <a:srgbClr val="000000"/>
                          </a:solidFill>
                          <a:latin typeface="+mn-lt"/>
                          <a:cs typeface="Arial" pitchFamily="34" charset="0"/>
                        </a:rPr>
                        <a:t>Высокогорский</a:t>
                      </a:r>
                    </a:p>
                  </a:txBody>
                  <a:tcPr marL="72000" marR="95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350" b="1" i="0" u="none" strike="noStrike">
                          <a:solidFill>
                            <a:srgbClr val="000000"/>
                          </a:solidFill>
                          <a:latin typeface="+mn-lt"/>
                          <a:cs typeface="Arial" pitchFamily="34" charset="0"/>
                        </a:rPr>
                        <a:t>Афанасьев А.П.</a:t>
                      </a:r>
                    </a:p>
                  </a:txBody>
                  <a:tcPr marL="72000" marR="95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50" b="1" i="0" u="none" strike="noStrike" dirty="0">
                          <a:solidFill>
                            <a:srgbClr val="FF0000"/>
                          </a:solidFill>
                          <a:latin typeface="+mn-lt"/>
                          <a:cs typeface="Arial" pitchFamily="34" charset="0"/>
                        </a:rPr>
                        <a:t>40,6</a:t>
                      </a:r>
                    </a:p>
                  </a:txBody>
                  <a:tcPr marL="9525" marR="95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78521">
                <a:tc>
                  <a:txBody>
                    <a:bodyPr/>
                    <a:lstStyle/>
                    <a:p>
                      <a:pPr algn="l" fontAlgn="b"/>
                      <a:r>
                        <a:rPr lang="ru-RU" sz="1350" b="1" i="0" u="none" strike="noStrike">
                          <a:solidFill>
                            <a:srgbClr val="000000"/>
                          </a:solidFill>
                          <a:latin typeface="+mn-lt"/>
                          <a:cs typeface="Arial" pitchFamily="34" charset="0"/>
                        </a:rPr>
                        <a:t>Тукаевский</a:t>
                      </a:r>
                    </a:p>
                  </a:txBody>
                  <a:tcPr marL="72000" marR="95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350" b="1" i="0" u="none" strike="noStrike">
                          <a:solidFill>
                            <a:srgbClr val="000000"/>
                          </a:solidFill>
                          <a:latin typeface="+mn-lt"/>
                          <a:cs typeface="Arial" pitchFamily="34" charset="0"/>
                        </a:rPr>
                        <a:t>Хабибуллин А.Ф.</a:t>
                      </a:r>
                    </a:p>
                  </a:txBody>
                  <a:tcPr marL="72000" marR="95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50" b="1" i="0" u="none" strike="noStrike" dirty="0">
                          <a:solidFill>
                            <a:srgbClr val="FF0000"/>
                          </a:solidFill>
                          <a:latin typeface="+mn-lt"/>
                          <a:cs typeface="Arial" pitchFamily="34" charset="0"/>
                        </a:rPr>
                        <a:t>39,2</a:t>
                      </a:r>
                    </a:p>
                  </a:txBody>
                  <a:tcPr marL="9525" marR="95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76211">
                <a:tc>
                  <a:txBody>
                    <a:bodyPr/>
                    <a:lstStyle/>
                    <a:p>
                      <a:pPr algn="l" fontAlgn="b"/>
                      <a:r>
                        <a:rPr lang="ru-RU" sz="1350" b="1" i="0" u="none" strike="noStrike">
                          <a:solidFill>
                            <a:srgbClr val="000000"/>
                          </a:solidFill>
                          <a:latin typeface="+mn-lt"/>
                          <a:cs typeface="Arial" pitchFamily="34" charset="0"/>
                        </a:rPr>
                        <a:t>Нижнекамский</a:t>
                      </a:r>
                    </a:p>
                  </a:txBody>
                  <a:tcPr marL="72000" marR="95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350" b="1" i="0" u="none" strike="noStrike">
                          <a:solidFill>
                            <a:srgbClr val="000000"/>
                          </a:solidFill>
                          <a:latin typeface="+mn-lt"/>
                          <a:cs typeface="Arial" pitchFamily="34" charset="0"/>
                        </a:rPr>
                        <a:t>Беляев Р.И.</a:t>
                      </a:r>
                    </a:p>
                  </a:txBody>
                  <a:tcPr marL="72000" marR="95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50" b="1" i="0" u="none" strike="noStrike" dirty="0">
                          <a:solidFill>
                            <a:srgbClr val="FF0000"/>
                          </a:solidFill>
                          <a:latin typeface="+mn-lt"/>
                          <a:cs typeface="Arial" pitchFamily="34" charset="0"/>
                        </a:rPr>
                        <a:t>33,1</a:t>
                      </a:r>
                    </a:p>
                  </a:txBody>
                  <a:tcPr marL="9525" marR="95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78521">
                <a:tc>
                  <a:txBody>
                    <a:bodyPr/>
                    <a:lstStyle/>
                    <a:p>
                      <a:pPr algn="l" fontAlgn="b"/>
                      <a:r>
                        <a:rPr lang="ru-RU" sz="1350" b="1" i="0" u="none" strike="noStrike">
                          <a:solidFill>
                            <a:srgbClr val="000000"/>
                          </a:solidFill>
                          <a:latin typeface="+mn-lt"/>
                          <a:cs typeface="Arial" pitchFamily="34" charset="0"/>
                        </a:rPr>
                        <a:t>Пестречинский</a:t>
                      </a:r>
                    </a:p>
                  </a:txBody>
                  <a:tcPr marL="72000" marR="95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350" b="1" i="0" u="none" strike="noStrike">
                          <a:solidFill>
                            <a:srgbClr val="000000"/>
                          </a:solidFill>
                          <a:latin typeface="+mn-lt"/>
                          <a:cs typeface="Arial" pitchFamily="34" charset="0"/>
                        </a:rPr>
                        <a:t>Штейн Э.А.</a:t>
                      </a:r>
                    </a:p>
                  </a:txBody>
                  <a:tcPr marL="72000" marR="95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50" b="1" i="0" u="none" strike="noStrike" dirty="0">
                          <a:solidFill>
                            <a:srgbClr val="FF0000"/>
                          </a:solidFill>
                          <a:latin typeface="+mn-lt"/>
                          <a:cs typeface="Arial" pitchFamily="34" charset="0"/>
                        </a:rPr>
                        <a:t>25,1</a:t>
                      </a:r>
                    </a:p>
                  </a:txBody>
                  <a:tcPr marL="9525" marR="95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73902">
                <a:tc>
                  <a:txBody>
                    <a:bodyPr/>
                    <a:lstStyle/>
                    <a:p>
                      <a:pPr algn="l" fontAlgn="b"/>
                      <a:r>
                        <a:rPr lang="ru-RU" sz="1350" b="1" i="0" u="none" strike="noStrike">
                          <a:solidFill>
                            <a:srgbClr val="000000"/>
                          </a:solidFill>
                          <a:latin typeface="+mn-lt"/>
                          <a:cs typeface="Arial" pitchFamily="34" charset="0"/>
                        </a:rPr>
                        <a:t>Кайбицкий</a:t>
                      </a:r>
                    </a:p>
                  </a:txBody>
                  <a:tcPr marL="72000" marR="95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350" b="1" i="0" u="none" strike="noStrike">
                          <a:solidFill>
                            <a:srgbClr val="000000"/>
                          </a:solidFill>
                          <a:latin typeface="+mn-lt"/>
                          <a:cs typeface="Arial" pitchFamily="34" charset="0"/>
                        </a:rPr>
                        <a:t>Загидуллина Э.Х.</a:t>
                      </a:r>
                    </a:p>
                  </a:txBody>
                  <a:tcPr marL="72000" marR="95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50" b="1" i="0" u="none" strike="noStrike" dirty="0">
                          <a:solidFill>
                            <a:srgbClr val="FF0000"/>
                          </a:solidFill>
                          <a:latin typeface="+mn-lt"/>
                          <a:cs typeface="Arial" pitchFamily="34" charset="0"/>
                        </a:rPr>
                        <a:t>20,2</a:t>
                      </a:r>
                    </a:p>
                  </a:txBody>
                  <a:tcPr marL="9525" marR="95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76211">
                <a:tc>
                  <a:txBody>
                    <a:bodyPr/>
                    <a:lstStyle/>
                    <a:p>
                      <a:pPr algn="l" fontAlgn="b"/>
                      <a:r>
                        <a:rPr lang="ru-RU" sz="1350" b="1" i="0" u="none" strike="noStrike">
                          <a:solidFill>
                            <a:srgbClr val="000000"/>
                          </a:solidFill>
                          <a:latin typeface="+mn-lt"/>
                          <a:cs typeface="Arial" pitchFamily="34" charset="0"/>
                        </a:rPr>
                        <a:t>Буинский</a:t>
                      </a:r>
                    </a:p>
                  </a:txBody>
                  <a:tcPr marL="72000" marR="95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350" b="1" i="0" u="none" strike="noStrike">
                          <a:solidFill>
                            <a:srgbClr val="000000"/>
                          </a:solidFill>
                          <a:latin typeface="+mn-lt"/>
                          <a:cs typeface="Arial" pitchFamily="34" charset="0"/>
                        </a:rPr>
                        <a:t>Валиулов А.Р.</a:t>
                      </a:r>
                    </a:p>
                  </a:txBody>
                  <a:tcPr marL="72000" marR="95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50" b="1" i="0" u="none" strike="noStrike" dirty="0">
                          <a:solidFill>
                            <a:srgbClr val="FF0000"/>
                          </a:solidFill>
                          <a:latin typeface="+mn-lt"/>
                          <a:cs typeface="Arial" pitchFamily="34" charset="0"/>
                        </a:rPr>
                        <a:t>18,1</a:t>
                      </a:r>
                    </a:p>
                  </a:txBody>
                  <a:tcPr marL="9525" marR="95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76211">
                <a:tc>
                  <a:txBody>
                    <a:bodyPr/>
                    <a:lstStyle/>
                    <a:p>
                      <a:pPr algn="l" fontAlgn="b"/>
                      <a:r>
                        <a:rPr lang="ru-RU" sz="1350" b="1" i="0" u="none" strike="noStrike">
                          <a:solidFill>
                            <a:srgbClr val="000000"/>
                          </a:solidFill>
                          <a:latin typeface="+mn-lt"/>
                          <a:cs typeface="Arial" pitchFamily="34" charset="0"/>
                        </a:rPr>
                        <a:t>Чистопольский</a:t>
                      </a:r>
                    </a:p>
                  </a:txBody>
                  <a:tcPr marL="72000" marR="95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350" b="1" i="0" u="none" strike="noStrike">
                          <a:solidFill>
                            <a:srgbClr val="000000"/>
                          </a:solidFill>
                          <a:latin typeface="+mn-lt"/>
                          <a:cs typeface="Arial" pitchFamily="34" charset="0"/>
                        </a:rPr>
                        <a:t>Гиниятова Л.Ф.</a:t>
                      </a:r>
                    </a:p>
                  </a:txBody>
                  <a:tcPr marL="72000" marR="95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50" b="1" i="0" u="none" strike="noStrike" dirty="0">
                          <a:solidFill>
                            <a:srgbClr val="FF0000"/>
                          </a:solidFill>
                          <a:latin typeface="+mn-lt"/>
                          <a:cs typeface="Arial" pitchFamily="34" charset="0"/>
                        </a:rPr>
                        <a:t>17,2</a:t>
                      </a:r>
                    </a:p>
                  </a:txBody>
                  <a:tcPr marL="9525" marR="95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67358">
                <a:tc>
                  <a:txBody>
                    <a:bodyPr/>
                    <a:lstStyle/>
                    <a:p>
                      <a:pPr algn="l" fontAlgn="b"/>
                      <a:r>
                        <a:rPr lang="ru-RU" sz="1350" b="1" i="0" u="none" strike="noStrike">
                          <a:solidFill>
                            <a:srgbClr val="000000"/>
                          </a:solidFill>
                          <a:latin typeface="+mn-lt"/>
                          <a:cs typeface="Arial" pitchFamily="34" charset="0"/>
                        </a:rPr>
                        <a:t>Сабинский</a:t>
                      </a:r>
                    </a:p>
                  </a:txBody>
                  <a:tcPr marL="72000" marR="95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350" b="1" i="0" u="none" strike="noStrike" dirty="0" err="1">
                          <a:solidFill>
                            <a:srgbClr val="000000"/>
                          </a:solidFill>
                          <a:latin typeface="+mn-lt"/>
                          <a:cs typeface="Arial" pitchFamily="34" charset="0"/>
                        </a:rPr>
                        <a:t>Багманов</a:t>
                      </a:r>
                      <a:r>
                        <a:rPr lang="ru-RU" sz="1350" b="1" i="0" u="none" strike="noStrike" dirty="0">
                          <a:solidFill>
                            <a:srgbClr val="000000"/>
                          </a:solidFill>
                          <a:latin typeface="+mn-lt"/>
                          <a:cs typeface="Arial" pitchFamily="34" charset="0"/>
                        </a:rPr>
                        <a:t> М.М.</a:t>
                      </a:r>
                    </a:p>
                  </a:txBody>
                  <a:tcPr marL="72000" marR="95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50" b="1" i="0" u="none" strike="noStrike">
                          <a:solidFill>
                            <a:srgbClr val="FF0000"/>
                          </a:solidFill>
                          <a:latin typeface="+mn-lt"/>
                          <a:cs typeface="Arial" pitchFamily="34" charset="0"/>
                        </a:rPr>
                        <a:t>15,8</a:t>
                      </a:r>
                    </a:p>
                  </a:txBody>
                  <a:tcPr marL="9525" marR="95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67358">
                <a:tc>
                  <a:txBody>
                    <a:bodyPr/>
                    <a:lstStyle/>
                    <a:p>
                      <a:pPr algn="l" fontAlgn="b"/>
                      <a:r>
                        <a:rPr lang="ru-RU" sz="1350" b="1" i="0" u="none" strike="noStrike">
                          <a:solidFill>
                            <a:srgbClr val="000000"/>
                          </a:solidFill>
                          <a:latin typeface="+mn-lt"/>
                          <a:cs typeface="Arial" pitchFamily="34" charset="0"/>
                        </a:rPr>
                        <a:t>Дрожжановский</a:t>
                      </a:r>
                    </a:p>
                  </a:txBody>
                  <a:tcPr marL="72000" marR="95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350" b="1" i="0" u="none" strike="noStrike">
                          <a:solidFill>
                            <a:srgbClr val="000000"/>
                          </a:solidFill>
                          <a:latin typeface="+mn-lt"/>
                          <a:cs typeface="Arial" pitchFamily="34" charset="0"/>
                        </a:rPr>
                        <a:t>Измайлов И.Р.</a:t>
                      </a:r>
                    </a:p>
                  </a:txBody>
                  <a:tcPr marL="72000" marR="95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50" b="1" i="0" u="none" strike="noStrike">
                          <a:solidFill>
                            <a:srgbClr val="FF0000"/>
                          </a:solidFill>
                          <a:latin typeface="+mn-lt"/>
                          <a:cs typeface="Arial" pitchFamily="34" charset="0"/>
                        </a:rPr>
                        <a:t>15,6</a:t>
                      </a:r>
                    </a:p>
                  </a:txBody>
                  <a:tcPr marL="9525" marR="95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69283">
                <a:tc>
                  <a:txBody>
                    <a:bodyPr/>
                    <a:lstStyle/>
                    <a:p>
                      <a:pPr algn="l" fontAlgn="b"/>
                      <a:r>
                        <a:rPr lang="ru-RU" sz="1350" b="1" i="0" u="none" strike="noStrike" dirty="0" err="1" smtClean="0">
                          <a:solidFill>
                            <a:srgbClr val="000000"/>
                          </a:solidFill>
                          <a:latin typeface="+mn-lt"/>
                          <a:cs typeface="Arial" pitchFamily="34" charset="0"/>
                        </a:rPr>
                        <a:t>К.Устьинский</a:t>
                      </a:r>
                      <a:endParaRPr lang="ru-RU" sz="1350" b="1" i="0" u="none" strike="noStrike" dirty="0">
                        <a:solidFill>
                          <a:srgbClr val="000000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72000" marR="95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350" b="1" i="0" u="none" strike="noStrike">
                          <a:solidFill>
                            <a:srgbClr val="000000"/>
                          </a:solidFill>
                          <a:latin typeface="+mn-lt"/>
                          <a:cs typeface="Arial" pitchFamily="34" charset="0"/>
                        </a:rPr>
                        <a:t>Хабибуллова М.Х.</a:t>
                      </a:r>
                    </a:p>
                  </a:txBody>
                  <a:tcPr marL="72000" marR="95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50" b="1" i="0" u="none" strike="noStrike" dirty="0">
                          <a:solidFill>
                            <a:srgbClr val="FF0000"/>
                          </a:solidFill>
                          <a:latin typeface="+mn-lt"/>
                          <a:cs typeface="Arial" pitchFamily="34" charset="0"/>
                        </a:rPr>
                        <a:t>15,0</a:t>
                      </a:r>
                    </a:p>
                  </a:txBody>
                  <a:tcPr marL="9525" marR="95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69283">
                <a:tc>
                  <a:txBody>
                    <a:bodyPr/>
                    <a:lstStyle/>
                    <a:p>
                      <a:pPr algn="l" fontAlgn="b"/>
                      <a:r>
                        <a:rPr lang="ru-RU" sz="1350" b="1" i="0" u="none" strike="noStrike">
                          <a:solidFill>
                            <a:srgbClr val="000000"/>
                          </a:solidFill>
                          <a:latin typeface="+mn-lt"/>
                          <a:cs typeface="Arial" pitchFamily="34" charset="0"/>
                        </a:rPr>
                        <a:t>Муслюмовский</a:t>
                      </a:r>
                    </a:p>
                  </a:txBody>
                  <a:tcPr marL="72000" marR="95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350" b="1" i="0" u="none" strike="noStrike">
                          <a:solidFill>
                            <a:srgbClr val="000000"/>
                          </a:solidFill>
                          <a:latin typeface="+mn-lt"/>
                          <a:cs typeface="Arial" pitchFamily="34" charset="0"/>
                        </a:rPr>
                        <a:t>Ильясов Р.А.</a:t>
                      </a:r>
                    </a:p>
                  </a:txBody>
                  <a:tcPr marL="72000" marR="95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50" b="1" i="0" u="none" strike="noStrike" dirty="0">
                          <a:solidFill>
                            <a:srgbClr val="FF0000"/>
                          </a:solidFill>
                          <a:latin typeface="+mn-lt"/>
                          <a:cs typeface="Arial" pitchFamily="34" charset="0"/>
                        </a:rPr>
                        <a:t>12,1</a:t>
                      </a:r>
                    </a:p>
                  </a:txBody>
                  <a:tcPr marL="9525" marR="95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67358">
                <a:tc>
                  <a:txBody>
                    <a:bodyPr/>
                    <a:lstStyle/>
                    <a:p>
                      <a:pPr algn="l" fontAlgn="b"/>
                      <a:r>
                        <a:rPr lang="ru-RU" sz="1350" b="1" i="0" u="none" strike="noStrike">
                          <a:solidFill>
                            <a:srgbClr val="000000"/>
                          </a:solidFill>
                          <a:latin typeface="+mn-lt"/>
                          <a:cs typeface="Arial" pitchFamily="34" charset="0"/>
                        </a:rPr>
                        <a:t>Лениногорский</a:t>
                      </a:r>
                    </a:p>
                  </a:txBody>
                  <a:tcPr marL="72000" marR="95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350" b="1" i="0" u="none" strike="noStrike">
                          <a:solidFill>
                            <a:srgbClr val="000000"/>
                          </a:solidFill>
                          <a:latin typeface="+mn-lt"/>
                          <a:cs typeface="Arial" pitchFamily="34" charset="0"/>
                        </a:rPr>
                        <a:t>Иванова Г.А.</a:t>
                      </a:r>
                    </a:p>
                  </a:txBody>
                  <a:tcPr marL="72000" marR="95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50" b="1" i="0" u="none" strike="noStrike" dirty="0">
                          <a:solidFill>
                            <a:srgbClr val="FF0000"/>
                          </a:solidFill>
                          <a:latin typeface="+mn-lt"/>
                          <a:cs typeface="Arial" pitchFamily="34" charset="0"/>
                        </a:rPr>
                        <a:t>11,7</a:t>
                      </a:r>
                    </a:p>
                  </a:txBody>
                  <a:tcPr marL="9525" marR="95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71592">
                <a:tc>
                  <a:txBody>
                    <a:bodyPr/>
                    <a:lstStyle/>
                    <a:p>
                      <a:pPr algn="l" fontAlgn="b"/>
                      <a:r>
                        <a:rPr lang="ru-RU" sz="1350" b="1" i="0" u="none" strike="noStrike">
                          <a:solidFill>
                            <a:srgbClr val="000000"/>
                          </a:solidFill>
                          <a:latin typeface="+mn-lt"/>
                          <a:cs typeface="Arial" pitchFamily="34" charset="0"/>
                        </a:rPr>
                        <a:t>Агрызский</a:t>
                      </a:r>
                    </a:p>
                  </a:txBody>
                  <a:tcPr marL="72000" marR="95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350" b="1" i="0" u="none" strike="noStrike">
                          <a:solidFill>
                            <a:srgbClr val="000000"/>
                          </a:solidFill>
                          <a:latin typeface="+mn-lt"/>
                          <a:cs typeface="Arial" pitchFamily="34" charset="0"/>
                        </a:rPr>
                        <a:t>Гильмутдинова Р.Р.</a:t>
                      </a:r>
                    </a:p>
                  </a:txBody>
                  <a:tcPr marL="72000" marR="95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50" b="1" i="0" u="none" strike="noStrike" dirty="0">
                          <a:solidFill>
                            <a:srgbClr val="FF0000"/>
                          </a:solidFill>
                          <a:latin typeface="+mn-lt"/>
                          <a:cs typeface="Arial" pitchFamily="34" charset="0"/>
                        </a:rPr>
                        <a:t>11,1</a:t>
                      </a:r>
                    </a:p>
                  </a:txBody>
                  <a:tcPr marL="9525" marR="95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67358">
                <a:tc>
                  <a:txBody>
                    <a:bodyPr/>
                    <a:lstStyle/>
                    <a:p>
                      <a:pPr algn="l" fontAlgn="b"/>
                      <a:r>
                        <a:rPr lang="ru-RU" sz="1350" b="1" i="0" u="none" strike="noStrike">
                          <a:solidFill>
                            <a:srgbClr val="000000"/>
                          </a:solidFill>
                          <a:latin typeface="+mn-lt"/>
                          <a:cs typeface="Arial" pitchFamily="34" charset="0"/>
                        </a:rPr>
                        <a:t>Тюлячинский</a:t>
                      </a:r>
                    </a:p>
                  </a:txBody>
                  <a:tcPr marL="72000" marR="95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350" b="1" i="0" u="none" strike="noStrike">
                          <a:solidFill>
                            <a:srgbClr val="000000"/>
                          </a:solidFill>
                          <a:latin typeface="+mn-lt"/>
                          <a:cs typeface="Arial" pitchFamily="34" charset="0"/>
                        </a:rPr>
                        <a:t>Миннигулов И.А.</a:t>
                      </a:r>
                    </a:p>
                  </a:txBody>
                  <a:tcPr marL="72000" marR="95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50" b="1" i="0" u="none" strike="noStrike" dirty="0">
                          <a:solidFill>
                            <a:srgbClr val="000000"/>
                          </a:solidFill>
                          <a:latin typeface="+mn-lt"/>
                          <a:cs typeface="Arial" pitchFamily="34" charset="0"/>
                        </a:rPr>
                        <a:t>8,0</a:t>
                      </a:r>
                    </a:p>
                  </a:txBody>
                  <a:tcPr marL="9525" marR="95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67358">
                <a:tc>
                  <a:txBody>
                    <a:bodyPr/>
                    <a:lstStyle/>
                    <a:p>
                      <a:pPr algn="l" fontAlgn="b"/>
                      <a:r>
                        <a:rPr lang="ru-RU" sz="1350" b="1" i="0" u="none" strike="noStrike">
                          <a:solidFill>
                            <a:srgbClr val="000000"/>
                          </a:solidFill>
                          <a:latin typeface="+mn-lt"/>
                          <a:cs typeface="Arial" pitchFamily="34" charset="0"/>
                        </a:rPr>
                        <a:t>Елабужский</a:t>
                      </a:r>
                    </a:p>
                  </a:txBody>
                  <a:tcPr marL="72000" marR="95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350" b="1" i="0" u="none" strike="noStrike" dirty="0">
                          <a:solidFill>
                            <a:srgbClr val="000000"/>
                          </a:solidFill>
                          <a:latin typeface="+mn-lt"/>
                          <a:cs typeface="Arial" pitchFamily="34" charset="0"/>
                        </a:rPr>
                        <a:t>Никонов Т.</a:t>
                      </a:r>
                    </a:p>
                  </a:txBody>
                  <a:tcPr marL="72000" marR="95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50" b="1" i="0" u="none" strike="noStrike" dirty="0">
                          <a:solidFill>
                            <a:srgbClr val="000000"/>
                          </a:solidFill>
                          <a:latin typeface="+mn-lt"/>
                          <a:cs typeface="Arial" pitchFamily="34" charset="0"/>
                        </a:rPr>
                        <a:t>6,9</a:t>
                      </a:r>
                    </a:p>
                  </a:txBody>
                  <a:tcPr marL="9525" marR="95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67358">
                <a:tc>
                  <a:txBody>
                    <a:bodyPr/>
                    <a:lstStyle/>
                    <a:p>
                      <a:pPr algn="l" fontAlgn="b"/>
                      <a:r>
                        <a:rPr lang="ru-RU" sz="1350" b="1" i="0" u="none" strike="noStrike">
                          <a:solidFill>
                            <a:srgbClr val="000000"/>
                          </a:solidFill>
                          <a:latin typeface="+mn-lt"/>
                          <a:cs typeface="Arial" pitchFamily="34" charset="0"/>
                        </a:rPr>
                        <a:t>Арский</a:t>
                      </a:r>
                    </a:p>
                  </a:txBody>
                  <a:tcPr marL="72000" marR="95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350" b="1" i="0" u="none" strike="noStrike">
                          <a:solidFill>
                            <a:srgbClr val="000000"/>
                          </a:solidFill>
                          <a:latin typeface="+mn-lt"/>
                          <a:cs typeface="Arial" pitchFamily="34" charset="0"/>
                        </a:rPr>
                        <a:t>Набиуллин И.М.</a:t>
                      </a:r>
                    </a:p>
                  </a:txBody>
                  <a:tcPr marL="72000" marR="95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50" b="1" i="0" u="none" strike="noStrike" dirty="0">
                          <a:solidFill>
                            <a:srgbClr val="000000"/>
                          </a:solidFill>
                          <a:latin typeface="+mn-lt"/>
                          <a:cs typeface="Arial" pitchFamily="34" charset="0"/>
                        </a:rPr>
                        <a:t>6,5</a:t>
                      </a:r>
                    </a:p>
                  </a:txBody>
                  <a:tcPr marL="9525" marR="95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67358">
                <a:tc>
                  <a:txBody>
                    <a:bodyPr/>
                    <a:lstStyle/>
                    <a:p>
                      <a:pPr algn="l" fontAlgn="b"/>
                      <a:r>
                        <a:rPr lang="ru-RU" sz="1350" b="1" i="0" u="none" strike="noStrike">
                          <a:solidFill>
                            <a:srgbClr val="000000"/>
                          </a:solidFill>
                          <a:latin typeface="+mn-lt"/>
                          <a:cs typeface="Arial" pitchFamily="34" charset="0"/>
                        </a:rPr>
                        <a:t>Бугульминский</a:t>
                      </a:r>
                    </a:p>
                  </a:txBody>
                  <a:tcPr marL="72000" marR="95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350" b="1" i="0" u="none" strike="noStrike">
                          <a:solidFill>
                            <a:srgbClr val="000000"/>
                          </a:solidFill>
                          <a:latin typeface="+mn-lt"/>
                          <a:cs typeface="Arial" pitchFamily="34" charset="0"/>
                        </a:rPr>
                        <a:t>Булгаков М.Р.</a:t>
                      </a:r>
                    </a:p>
                  </a:txBody>
                  <a:tcPr marL="72000" marR="95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50" b="1" i="0" u="none" strike="noStrike">
                          <a:solidFill>
                            <a:srgbClr val="000000"/>
                          </a:solidFill>
                          <a:latin typeface="+mn-lt"/>
                          <a:cs typeface="Arial" pitchFamily="34" charset="0"/>
                        </a:rPr>
                        <a:t>6,3</a:t>
                      </a:r>
                    </a:p>
                  </a:txBody>
                  <a:tcPr marL="9525" marR="95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67358">
                <a:tc>
                  <a:txBody>
                    <a:bodyPr/>
                    <a:lstStyle/>
                    <a:p>
                      <a:pPr algn="l" fontAlgn="b"/>
                      <a:r>
                        <a:rPr lang="ru-RU" sz="1350" b="1" i="0" u="none" strike="noStrike">
                          <a:solidFill>
                            <a:srgbClr val="000000"/>
                          </a:solidFill>
                          <a:latin typeface="+mn-lt"/>
                          <a:cs typeface="Arial" pitchFamily="34" charset="0"/>
                        </a:rPr>
                        <a:t>Нурлатский</a:t>
                      </a:r>
                    </a:p>
                  </a:txBody>
                  <a:tcPr marL="72000" marR="95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350" b="1" i="0" u="none" strike="noStrike">
                          <a:solidFill>
                            <a:srgbClr val="000000"/>
                          </a:solidFill>
                          <a:latin typeface="+mn-lt"/>
                          <a:cs typeface="Arial" pitchFamily="34" charset="0"/>
                        </a:rPr>
                        <a:t>Шамсутдинов Р.Р.</a:t>
                      </a:r>
                    </a:p>
                  </a:txBody>
                  <a:tcPr marL="72000" marR="95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50" b="1" i="0" u="none" strike="noStrike" dirty="0">
                          <a:solidFill>
                            <a:srgbClr val="000000"/>
                          </a:solidFill>
                          <a:latin typeface="+mn-lt"/>
                          <a:cs typeface="Arial" pitchFamily="34" charset="0"/>
                        </a:rPr>
                        <a:t>5,8</a:t>
                      </a:r>
                    </a:p>
                  </a:txBody>
                  <a:tcPr marL="9525" marR="95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67358">
                <a:tc>
                  <a:txBody>
                    <a:bodyPr/>
                    <a:lstStyle/>
                    <a:p>
                      <a:pPr algn="l" fontAlgn="b"/>
                      <a:r>
                        <a:rPr lang="ru-RU" sz="1350" b="1" i="0" u="none" strike="noStrike">
                          <a:solidFill>
                            <a:srgbClr val="000000"/>
                          </a:solidFill>
                          <a:latin typeface="+mn-lt"/>
                          <a:cs typeface="Arial" pitchFamily="34" charset="0"/>
                        </a:rPr>
                        <a:t>Азнакаевский</a:t>
                      </a:r>
                    </a:p>
                  </a:txBody>
                  <a:tcPr marL="72000" marR="95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350" b="1" i="0" u="none" strike="noStrike">
                          <a:solidFill>
                            <a:srgbClr val="000000"/>
                          </a:solidFill>
                          <a:latin typeface="+mn-lt"/>
                          <a:cs typeface="Arial" pitchFamily="34" charset="0"/>
                        </a:rPr>
                        <a:t>Гурьянова Л.К.</a:t>
                      </a:r>
                    </a:p>
                  </a:txBody>
                  <a:tcPr marL="72000" marR="95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50" b="1" i="0" u="none" strike="noStrike" dirty="0">
                          <a:solidFill>
                            <a:srgbClr val="000000"/>
                          </a:solidFill>
                          <a:latin typeface="+mn-lt"/>
                          <a:cs typeface="Arial" pitchFamily="34" charset="0"/>
                        </a:rPr>
                        <a:t>4,4</a:t>
                      </a:r>
                    </a:p>
                  </a:txBody>
                  <a:tcPr marL="9525" marR="95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67358">
                <a:tc>
                  <a:txBody>
                    <a:bodyPr/>
                    <a:lstStyle/>
                    <a:p>
                      <a:pPr algn="l" fontAlgn="b"/>
                      <a:r>
                        <a:rPr lang="ru-RU" sz="1350" b="1" i="0" u="none" strike="noStrike">
                          <a:solidFill>
                            <a:srgbClr val="000000"/>
                          </a:solidFill>
                          <a:latin typeface="+mn-lt"/>
                          <a:cs typeface="Arial" pitchFamily="34" charset="0"/>
                        </a:rPr>
                        <a:t>Р.Слободский</a:t>
                      </a:r>
                    </a:p>
                  </a:txBody>
                  <a:tcPr marL="72000" marR="95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350" b="1" i="0" u="none" strike="noStrike" dirty="0" err="1">
                          <a:solidFill>
                            <a:srgbClr val="000000"/>
                          </a:solidFill>
                          <a:latin typeface="+mn-lt"/>
                          <a:cs typeface="Arial" pitchFamily="34" charset="0"/>
                        </a:rPr>
                        <a:t>Токранов</a:t>
                      </a:r>
                      <a:r>
                        <a:rPr lang="ru-RU" sz="1350" b="1" i="0" u="none" strike="noStrike" dirty="0">
                          <a:solidFill>
                            <a:srgbClr val="000000"/>
                          </a:solidFill>
                          <a:latin typeface="+mn-lt"/>
                          <a:cs typeface="Arial" pitchFamily="34" charset="0"/>
                        </a:rPr>
                        <a:t> В.И.</a:t>
                      </a:r>
                    </a:p>
                  </a:txBody>
                  <a:tcPr marL="72000" marR="95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50" b="1" i="0" u="none" strike="noStrike" dirty="0">
                          <a:solidFill>
                            <a:srgbClr val="000000"/>
                          </a:solidFill>
                          <a:latin typeface="+mn-lt"/>
                          <a:cs typeface="Arial" pitchFamily="34" charset="0"/>
                        </a:rPr>
                        <a:t>4,2</a:t>
                      </a:r>
                    </a:p>
                  </a:txBody>
                  <a:tcPr marL="9525" marR="95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40022735"/>
              </p:ext>
            </p:extLst>
          </p:nvPr>
        </p:nvGraphicFramePr>
        <p:xfrm>
          <a:off x="6641652" y="1753298"/>
          <a:ext cx="5062669" cy="473202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1470944"/>
                <a:gridCol w="2765380"/>
                <a:gridCol w="826345"/>
              </a:tblGrid>
              <a:tr h="18375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5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Район</a:t>
                      </a:r>
                      <a:endParaRPr lang="ru-RU" sz="135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5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Ответственный </a:t>
                      </a:r>
                      <a:r>
                        <a:rPr lang="ru-RU" sz="135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/>
                      </a:r>
                      <a:br>
                        <a:rPr lang="ru-RU" sz="135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</a:br>
                      <a:r>
                        <a:rPr lang="ru-RU" sz="135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от исполнительного комитета </a:t>
                      </a:r>
                      <a:r>
                        <a:rPr lang="ru-RU" sz="135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МР</a:t>
                      </a:r>
                    </a:p>
                  </a:txBody>
                  <a:tcPr marL="9525" marR="95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5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Сумма, </a:t>
                      </a:r>
                    </a:p>
                    <a:p>
                      <a:pPr algn="ctr" fontAlgn="ctr"/>
                      <a:r>
                        <a:rPr lang="ru-RU" sz="135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млн</a:t>
                      </a:r>
                      <a:r>
                        <a:rPr lang="ru-RU" sz="1350" b="1" i="0" u="none" strike="noStrike" baseline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 Р</a:t>
                      </a:r>
                      <a:endParaRPr lang="ru-RU" sz="135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3902">
                <a:tc>
                  <a:txBody>
                    <a:bodyPr/>
                    <a:lstStyle/>
                    <a:p>
                      <a:pPr algn="l" fontAlgn="b"/>
                      <a:r>
                        <a:rPr lang="ru-RU" sz="1350" b="1" i="0" u="none" strike="noStrike" dirty="0" err="1">
                          <a:solidFill>
                            <a:srgbClr val="000000"/>
                          </a:solidFill>
                          <a:latin typeface="+mn-lt"/>
                          <a:cs typeface="Arial" pitchFamily="34" charset="0"/>
                        </a:rPr>
                        <a:t>Кукморский</a:t>
                      </a:r>
                      <a:endParaRPr lang="ru-RU" sz="1350" b="1" i="0" u="none" strike="noStrike" dirty="0">
                        <a:solidFill>
                          <a:srgbClr val="000000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72000" marR="95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350" b="1" i="0" u="none" strike="noStrike">
                          <a:solidFill>
                            <a:srgbClr val="000000"/>
                          </a:solidFill>
                          <a:latin typeface="+mn-lt"/>
                          <a:cs typeface="Arial" pitchFamily="34" charset="0"/>
                        </a:rPr>
                        <a:t>Гарифуллин А.Х.</a:t>
                      </a:r>
                    </a:p>
                  </a:txBody>
                  <a:tcPr marL="72000" marR="95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50" b="1" i="0" u="none" strike="noStrike" dirty="0">
                          <a:solidFill>
                            <a:srgbClr val="000000"/>
                          </a:solidFill>
                          <a:latin typeface="+mn-lt"/>
                          <a:cs typeface="Arial" pitchFamily="34" charset="0"/>
                        </a:rPr>
                        <a:t>4,0</a:t>
                      </a:r>
                    </a:p>
                  </a:txBody>
                  <a:tcPr marL="9525" marR="95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78521">
                <a:tc>
                  <a:txBody>
                    <a:bodyPr/>
                    <a:lstStyle/>
                    <a:p>
                      <a:pPr algn="l" fontAlgn="b"/>
                      <a:r>
                        <a:rPr lang="ru-RU" sz="1350" b="1" i="0" u="none" strike="noStrike">
                          <a:solidFill>
                            <a:srgbClr val="000000"/>
                          </a:solidFill>
                          <a:latin typeface="+mn-lt"/>
                          <a:cs typeface="Arial" pitchFamily="34" charset="0"/>
                        </a:rPr>
                        <a:t>Лаишевский</a:t>
                      </a:r>
                    </a:p>
                  </a:txBody>
                  <a:tcPr marL="72000" marR="95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350" b="1" i="0" u="none" strike="noStrike">
                          <a:solidFill>
                            <a:srgbClr val="000000"/>
                          </a:solidFill>
                          <a:latin typeface="+mn-lt"/>
                          <a:cs typeface="Arial" pitchFamily="34" charset="0"/>
                        </a:rPr>
                        <a:t>Тябин В.Э.</a:t>
                      </a:r>
                    </a:p>
                  </a:txBody>
                  <a:tcPr marL="72000" marR="95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50" b="1" i="0" u="none" strike="noStrike" dirty="0">
                          <a:solidFill>
                            <a:srgbClr val="000000"/>
                          </a:solidFill>
                          <a:latin typeface="+mn-lt"/>
                          <a:cs typeface="Arial" pitchFamily="34" charset="0"/>
                        </a:rPr>
                        <a:t>3,5</a:t>
                      </a:r>
                    </a:p>
                  </a:txBody>
                  <a:tcPr marL="9525" marR="95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80830">
                <a:tc>
                  <a:txBody>
                    <a:bodyPr/>
                    <a:lstStyle/>
                    <a:p>
                      <a:pPr algn="l" fontAlgn="b"/>
                      <a:r>
                        <a:rPr lang="ru-RU" sz="1350" b="1" i="0" u="none" strike="noStrike" dirty="0" err="1">
                          <a:solidFill>
                            <a:srgbClr val="000000"/>
                          </a:solidFill>
                          <a:latin typeface="+mn-lt"/>
                          <a:cs typeface="Arial" pitchFamily="34" charset="0"/>
                        </a:rPr>
                        <a:t>Зеленодольский</a:t>
                      </a:r>
                      <a:endParaRPr lang="ru-RU" sz="1350" b="1" i="0" u="none" strike="noStrike" dirty="0">
                        <a:solidFill>
                          <a:srgbClr val="000000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72000" marR="95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350" b="1" i="0" u="none" strike="noStrike">
                          <a:solidFill>
                            <a:srgbClr val="000000"/>
                          </a:solidFill>
                          <a:latin typeface="+mn-lt"/>
                          <a:cs typeface="Arial" pitchFamily="34" charset="0"/>
                        </a:rPr>
                        <a:t>Старостин А.В.</a:t>
                      </a:r>
                    </a:p>
                  </a:txBody>
                  <a:tcPr marL="72000" marR="95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50" b="1" i="0" u="none" strike="noStrike">
                          <a:solidFill>
                            <a:srgbClr val="000000"/>
                          </a:solidFill>
                          <a:latin typeface="+mn-lt"/>
                          <a:cs typeface="Arial" pitchFamily="34" charset="0"/>
                        </a:rPr>
                        <a:t>3,5</a:t>
                      </a:r>
                    </a:p>
                  </a:txBody>
                  <a:tcPr marL="9525" marR="95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78521">
                <a:tc>
                  <a:txBody>
                    <a:bodyPr/>
                    <a:lstStyle/>
                    <a:p>
                      <a:pPr algn="l" fontAlgn="b"/>
                      <a:r>
                        <a:rPr lang="ru-RU" sz="1350" b="1" i="0" u="none" strike="noStrike" dirty="0" err="1">
                          <a:solidFill>
                            <a:srgbClr val="000000"/>
                          </a:solidFill>
                          <a:latin typeface="+mn-lt"/>
                          <a:cs typeface="Arial" pitchFamily="34" charset="0"/>
                        </a:rPr>
                        <a:t>Тетюшский</a:t>
                      </a:r>
                      <a:endParaRPr lang="ru-RU" sz="1350" b="1" i="0" u="none" strike="noStrike" dirty="0">
                        <a:solidFill>
                          <a:srgbClr val="000000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72000" marR="95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350" b="1" i="0" u="none" strike="noStrike">
                          <a:solidFill>
                            <a:srgbClr val="000000"/>
                          </a:solidFill>
                          <a:latin typeface="+mn-lt"/>
                          <a:cs typeface="Arial" pitchFamily="34" charset="0"/>
                        </a:rPr>
                        <a:t>Хисамова И.И.</a:t>
                      </a:r>
                    </a:p>
                  </a:txBody>
                  <a:tcPr marL="72000" marR="95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50" b="1" i="0" u="none" strike="noStrike" dirty="0">
                          <a:solidFill>
                            <a:srgbClr val="000000"/>
                          </a:solidFill>
                          <a:latin typeface="+mn-lt"/>
                          <a:cs typeface="Arial" pitchFamily="34" charset="0"/>
                        </a:rPr>
                        <a:t>3,5</a:t>
                      </a:r>
                    </a:p>
                  </a:txBody>
                  <a:tcPr marL="9525" marR="95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76211">
                <a:tc>
                  <a:txBody>
                    <a:bodyPr/>
                    <a:lstStyle/>
                    <a:p>
                      <a:pPr algn="l" fontAlgn="b"/>
                      <a:r>
                        <a:rPr lang="ru-RU" sz="1350" b="1" i="0" u="none" strike="noStrike" dirty="0" err="1">
                          <a:solidFill>
                            <a:srgbClr val="000000"/>
                          </a:solidFill>
                          <a:latin typeface="+mn-lt"/>
                          <a:cs typeface="Arial" pitchFamily="34" charset="0"/>
                        </a:rPr>
                        <a:t>Альметьевский</a:t>
                      </a:r>
                      <a:endParaRPr lang="ru-RU" sz="1350" b="1" i="0" u="none" strike="noStrike" dirty="0">
                        <a:solidFill>
                          <a:srgbClr val="000000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72000" marR="95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350" b="1" i="0" u="none" strike="noStrike">
                          <a:solidFill>
                            <a:srgbClr val="000000"/>
                          </a:solidFill>
                          <a:latin typeface="+mn-lt"/>
                          <a:cs typeface="Arial" pitchFamily="34" charset="0"/>
                        </a:rPr>
                        <a:t>Шайдуллина З.Р.</a:t>
                      </a:r>
                    </a:p>
                  </a:txBody>
                  <a:tcPr marL="72000" marR="95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50" b="1" i="0" u="none" strike="noStrike">
                          <a:solidFill>
                            <a:srgbClr val="000000"/>
                          </a:solidFill>
                          <a:latin typeface="+mn-lt"/>
                          <a:cs typeface="Arial" pitchFamily="34" charset="0"/>
                        </a:rPr>
                        <a:t>3,2</a:t>
                      </a:r>
                    </a:p>
                  </a:txBody>
                  <a:tcPr marL="9525" marR="95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78521">
                <a:tc>
                  <a:txBody>
                    <a:bodyPr/>
                    <a:lstStyle/>
                    <a:p>
                      <a:pPr algn="l" fontAlgn="b"/>
                      <a:r>
                        <a:rPr lang="ru-RU" sz="1350" b="1" i="0" u="none" strike="noStrike" dirty="0" err="1">
                          <a:solidFill>
                            <a:srgbClr val="000000"/>
                          </a:solidFill>
                          <a:latin typeface="+mn-lt"/>
                          <a:cs typeface="Arial" pitchFamily="34" charset="0"/>
                        </a:rPr>
                        <a:t>Актанышский</a:t>
                      </a:r>
                      <a:endParaRPr lang="ru-RU" sz="1350" b="1" i="0" u="none" strike="noStrike" dirty="0">
                        <a:solidFill>
                          <a:srgbClr val="000000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72000" marR="95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350" b="1" i="0" u="none" strike="noStrike" dirty="0" err="1">
                          <a:solidFill>
                            <a:srgbClr val="000000"/>
                          </a:solidFill>
                          <a:latin typeface="+mn-lt"/>
                          <a:cs typeface="Arial" pitchFamily="34" charset="0"/>
                        </a:rPr>
                        <a:t>Сираева</a:t>
                      </a:r>
                      <a:r>
                        <a:rPr lang="ru-RU" sz="1350" b="1" i="0" u="none" strike="noStrike" dirty="0">
                          <a:solidFill>
                            <a:srgbClr val="000000"/>
                          </a:solidFill>
                          <a:latin typeface="+mn-lt"/>
                          <a:cs typeface="Arial" pitchFamily="34" charset="0"/>
                        </a:rPr>
                        <a:t> Л.Р.</a:t>
                      </a:r>
                    </a:p>
                  </a:txBody>
                  <a:tcPr marL="72000" marR="95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50" b="1" i="0" u="none" strike="noStrike">
                          <a:solidFill>
                            <a:srgbClr val="000000"/>
                          </a:solidFill>
                          <a:latin typeface="+mn-lt"/>
                          <a:cs typeface="Arial" pitchFamily="34" charset="0"/>
                        </a:rPr>
                        <a:t>3,2</a:t>
                      </a:r>
                    </a:p>
                  </a:txBody>
                  <a:tcPr marL="9525" marR="95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73902">
                <a:tc>
                  <a:txBody>
                    <a:bodyPr/>
                    <a:lstStyle/>
                    <a:p>
                      <a:pPr algn="l" fontAlgn="b"/>
                      <a:r>
                        <a:rPr lang="ru-RU" sz="1350" b="1" i="0" u="none" strike="noStrike">
                          <a:solidFill>
                            <a:srgbClr val="000000"/>
                          </a:solidFill>
                          <a:latin typeface="+mn-lt"/>
                          <a:cs typeface="Arial" pitchFamily="34" charset="0"/>
                        </a:rPr>
                        <a:t>Черемшанский</a:t>
                      </a:r>
                    </a:p>
                  </a:txBody>
                  <a:tcPr marL="72000" marR="95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350" b="1" i="0" u="none" strike="noStrike">
                          <a:solidFill>
                            <a:srgbClr val="000000"/>
                          </a:solidFill>
                          <a:latin typeface="+mn-lt"/>
                          <a:cs typeface="Arial" pitchFamily="34" charset="0"/>
                        </a:rPr>
                        <a:t>Аглиуллин М.Х.</a:t>
                      </a:r>
                    </a:p>
                  </a:txBody>
                  <a:tcPr marL="72000" marR="95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50" b="1" i="0" u="none" strike="noStrike">
                          <a:solidFill>
                            <a:srgbClr val="000000"/>
                          </a:solidFill>
                          <a:latin typeface="+mn-lt"/>
                          <a:cs typeface="Arial" pitchFamily="34" charset="0"/>
                        </a:rPr>
                        <a:t>2,4</a:t>
                      </a:r>
                    </a:p>
                  </a:txBody>
                  <a:tcPr marL="9525" marR="95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76211">
                <a:tc>
                  <a:txBody>
                    <a:bodyPr/>
                    <a:lstStyle/>
                    <a:p>
                      <a:pPr algn="l" fontAlgn="b"/>
                      <a:r>
                        <a:rPr lang="ru-RU" sz="1350" b="1" i="0" u="none" strike="noStrike">
                          <a:solidFill>
                            <a:srgbClr val="000000"/>
                          </a:solidFill>
                          <a:latin typeface="+mn-lt"/>
                          <a:cs typeface="Arial" pitchFamily="34" charset="0"/>
                        </a:rPr>
                        <a:t>Балтасинский</a:t>
                      </a:r>
                    </a:p>
                  </a:txBody>
                  <a:tcPr marL="72000" marR="95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350" b="1" i="0" u="none" strike="noStrike">
                          <a:solidFill>
                            <a:srgbClr val="000000"/>
                          </a:solidFill>
                          <a:latin typeface="+mn-lt"/>
                          <a:cs typeface="Arial" pitchFamily="34" charset="0"/>
                        </a:rPr>
                        <a:t>Галимуллин И.С.</a:t>
                      </a:r>
                    </a:p>
                  </a:txBody>
                  <a:tcPr marL="72000" marR="95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50" b="1" i="0" u="none" strike="noStrike">
                          <a:solidFill>
                            <a:srgbClr val="000000"/>
                          </a:solidFill>
                          <a:latin typeface="+mn-lt"/>
                          <a:cs typeface="Arial" pitchFamily="34" charset="0"/>
                        </a:rPr>
                        <a:t>2,3</a:t>
                      </a:r>
                    </a:p>
                  </a:txBody>
                  <a:tcPr marL="9525" marR="95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76211">
                <a:tc>
                  <a:txBody>
                    <a:bodyPr/>
                    <a:lstStyle/>
                    <a:p>
                      <a:pPr algn="l" fontAlgn="b"/>
                      <a:r>
                        <a:rPr lang="ru-RU" sz="1350" b="1" i="0" u="none" strike="noStrike">
                          <a:solidFill>
                            <a:srgbClr val="000000"/>
                          </a:solidFill>
                          <a:latin typeface="+mn-lt"/>
                          <a:cs typeface="Arial" pitchFamily="34" charset="0"/>
                        </a:rPr>
                        <a:t>Мамадышский</a:t>
                      </a:r>
                    </a:p>
                  </a:txBody>
                  <a:tcPr marL="72000" marR="95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350" b="1" i="0" u="none" strike="noStrike" dirty="0">
                          <a:solidFill>
                            <a:srgbClr val="000000"/>
                          </a:solidFill>
                          <a:latin typeface="+mn-lt"/>
                          <a:cs typeface="Arial" pitchFamily="34" charset="0"/>
                        </a:rPr>
                        <a:t>Никитин В.И.</a:t>
                      </a:r>
                    </a:p>
                  </a:txBody>
                  <a:tcPr marL="72000" marR="95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50" b="1" i="0" u="none" strike="noStrike" dirty="0">
                          <a:solidFill>
                            <a:srgbClr val="000000"/>
                          </a:solidFill>
                          <a:latin typeface="+mn-lt"/>
                          <a:cs typeface="Arial" pitchFamily="34" charset="0"/>
                        </a:rPr>
                        <a:t>1,4</a:t>
                      </a:r>
                    </a:p>
                  </a:txBody>
                  <a:tcPr marL="9525" marR="95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67358">
                <a:tc>
                  <a:txBody>
                    <a:bodyPr/>
                    <a:lstStyle/>
                    <a:p>
                      <a:pPr algn="l" fontAlgn="b"/>
                      <a:r>
                        <a:rPr lang="ru-RU" sz="1350" b="1" i="0" u="none" strike="noStrike" dirty="0" err="1">
                          <a:solidFill>
                            <a:srgbClr val="000000"/>
                          </a:solidFill>
                          <a:latin typeface="+mn-lt"/>
                          <a:cs typeface="Arial" pitchFamily="34" charset="0"/>
                        </a:rPr>
                        <a:t>Мензелинский</a:t>
                      </a:r>
                      <a:endParaRPr lang="ru-RU" sz="1350" b="1" i="0" u="none" strike="noStrike" dirty="0">
                        <a:solidFill>
                          <a:srgbClr val="000000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72000" marR="95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350" b="1" i="0" u="none" strike="noStrike" dirty="0" err="1">
                          <a:solidFill>
                            <a:srgbClr val="000000"/>
                          </a:solidFill>
                          <a:latin typeface="+mn-lt"/>
                          <a:cs typeface="Arial" pitchFamily="34" charset="0"/>
                        </a:rPr>
                        <a:t>Гатина</a:t>
                      </a:r>
                      <a:r>
                        <a:rPr lang="ru-RU" sz="1350" b="1" i="0" u="none" strike="noStrike" dirty="0">
                          <a:solidFill>
                            <a:srgbClr val="000000"/>
                          </a:solidFill>
                          <a:latin typeface="+mn-lt"/>
                          <a:cs typeface="Arial" pitchFamily="34" charset="0"/>
                        </a:rPr>
                        <a:t> А.Г.</a:t>
                      </a:r>
                    </a:p>
                  </a:txBody>
                  <a:tcPr marL="72000" marR="95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50" b="1" i="0" u="none" strike="noStrike" dirty="0">
                          <a:solidFill>
                            <a:srgbClr val="000000"/>
                          </a:solidFill>
                          <a:latin typeface="+mn-lt"/>
                          <a:cs typeface="Arial" pitchFamily="34" charset="0"/>
                        </a:rPr>
                        <a:t>1,4</a:t>
                      </a:r>
                    </a:p>
                  </a:txBody>
                  <a:tcPr marL="9525" marR="95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67358">
                <a:tc>
                  <a:txBody>
                    <a:bodyPr/>
                    <a:lstStyle/>
                    <a:p>
                      <a:pPr algn="l" fontAlgn="b"/>
                      <a:r>
                        <a:rPr lang="ru-RU" sz="1350" b="1" i="0" u="none" strike="noStrike" dirty="0" err="1">
                          <a:solidFill>
                            <a:srgbClr val="000000"/>
                          </a:solidFill>
                          <a:latin typeface="+mn-lt"/>
                          <a:cs typeface="Arial" pitchFamily="34" charset="0"/>
                        </a:rPr>
                        <a:t>В.Услонский</a:t>
                      </a:r>
                      <a:endParaRPr lang="ru-RU" sz="1350" b="1" i="0" u="none" strike="noStrike" dirty="0">
                        <a:solidFill>
                          <a:srgbClr val="000000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72000" marR="95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350" b="1" i="0" u="none" strike="noStrike" dirty="0" err="1">
                          <a:solidFill>
                            <a:srgbClr val="000000"/>
                          </a:solidFill>
                          <a:latin typeface="+mn-lt"/>
                          <a:cs typeface="Arial" pitchFamily="34" charset="0"/>
                        </a:rPr>
                        <a:t>Маннапова</a:t>
                      </a:r>
                      <a:r>
                        <a:rPr lang="ru-RU" sz="1350" b="1" i="0" u="none" strike="noStrike" dirty="0">
                          <a:solidFill>
                            <a:srgbClr val="000000"/>
                          </a:solidFill>
                          <a:latin typeface="+mn-lt"/>
                          <a:cs typeface="Arial" pitchFamily="34" charset="0"/>
                        </a:rPr>
                        <a:t> Н.Ю.</a:t>
                      </a:r>
                    </a:p>
                  </a:txBody>
                  <a:tcPr marL="72000" marR="95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50" b="1" i="0" u="none" strike="noStrike">
                          <a:solidFill>
                            <a:srgbClr val="000000"/>
                          </a:solidFill>
                          <a:latin typeface="+mn-lt"/>
                          <a:cs typeface="Arial" pitchFamily="34" charset="0"/>
                        </a:rPr>
                        <a:t>1,3</a:t>
                      </a:r>
                    </a:p>
                  </a:txBody>
                  <a:tcPr marL="9525" marR="95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69283">
                <a:tc>
                  <a:txBody>
                    <a:bodyPr/>
                    <a:lstStyle/>
                    <a:p>
                      <a:pPr algn="l" fontAlgn="b"/>
                      <a:r>
                        <a:rPr lang="ru-RU" sz="1350" b="1" i="0" u="none" strike="noStrike">
                          <a:solidFill>
                            <a:srgbClr val="000000"/>
                          </a:solidFill>
                          <a:latin typeface="+mn-lt"/>
                          <a:cs typeface="Arial" pitchFamily="34" charset="0"/>
                        </a:rPr>
                        <a:t>Аксубаевский</a:t>
                      </a:r>
                    </a:p>
                  </a:txBody>
                  <a:tcPr marL="72000" marR="95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350" b="1" i="0" u="none" strike="noStrike" dirty="0" err="1">
                          <a:solidFill>
                            <a:srgbClr val="000000"/>
                          </a:solidFill>
                          <a:latin typeface="+mn-lt"/>
                          <a:cs typeface="Arial" pitchFamily="34" charset="0"/>
                        </a:rPr>
                        <a:t>Муратшин</a:t>
                      </a:r>
                      <a:r>
                        <a:rPr lang="ru-RU" sz="1350" b="1" i="0" u="none" strike="noStrike" dirty="0">
                          <a:solidFill>
                            <a:srgbClr val="000000"/>
                          </a:solidFill>
                          <a:latin typeface="+mn-lt"/>
                          <a:cs typeface="Arial" pitchFamily="34" charset="0"/>
                        </a:rPr>
                        <a:t> И.И.</a:t>
                      </a:r>
                    </a:p>
                  </a:txBody>
                  <a:tcPr marL="72000" marR="95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50" b="1" i="0" u="none" strike="noStrike" dirty="0">
                          <a:solidFill>
                            <a:srgbClr val="000000"/>
                          </a:solidFill>
                          <a:latin typeface="+mn-lt"/>
                          <a:cs typeface="Arial" pitchFamily="34" charset="0"/>
                        </a:rPr>
                        <a:t>0,6</a:t>
                      </a:r>
                    </a:p>
                  </a:txBody>
                  <a:tcPr marL="9525" marR="95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69283">
                <a:tc>
                  <a:txBody>
                    <a:bodyPr/>
                    <a:lstStyle/>
                    <a:p>
                      <a:pPr algn="l" fontAlgn="b"/>
                      <a:r>
                        <a:rPr lang="ru-RU" sz="1350" b="1" i="0" u="none" strike="noStrike" dirty="0">
                          <a:solidFill>
                            <a:srgbClr val="000000"/>
                          </a:solidFill>
                          <a:latin typeface="+mn-lt"/>
                          <a:cs typeface="Arial" pitchFamily="34" charset="0"/>
                        </a:rPr>
                        <a:t>Алексеевский</a:t>
                      </a:r>
                    </a:p>
                  </a:txBody>
                  <a:tcPr marL="72000" marR="95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350" b="1" i="0" u="none" strike="noStrike" dirty="0">
                          <a:solidFill>
                            <a:srgbClr val="000000"/>
                          </a:solidFill>
                          <a:latin typeface="+mn-lt"/>
                          <a:cs typeface="Arial" pitchFamily="34" charset="0"/>
                        </a:rPr>
                        <a:t>Васильев А.Д.</a:t>
                      </a:r>
                    </a:p>
                  </a:txBody>
                  <a:tcPr marL="72000" marR="95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50" b="1" i="0" u="none" strike="noStrike" dirty="0">
                          <a:solidFill>
                            <a:srgbClr val="000000"/>
                          </a:solidFill>
                          <a:latin typeface="+mn-lt"/>
                          <a:cs typeface="Arial" pitchFamily="34" charset="0"/>
                        </a:rPr>
                        <a:t>0,6</a:t>
                      </a:r>
                    </a:p>
                  </a:txBody>
                  <a:tcPr marL="9525" marR="95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67358">
                <a:tc>
                  <a:txBody>
                    <a:bodyPr/>
                    <a:lstStyle/>
                    <a:p>
                      <a:pPr algn="l" fontAlgn="b"/>
                      <a:r>
                        <a:rPr lang="ru-RU" sz="1350" b="1" i="0" u="none" strike="noStrike">
                          <a:solidFill>
                            <a:srgbClr val="000000"/>
                          </a:solidFill>
                          <a:latin typeface="+mn-lt"/>
                          <a:cs typeface="Arial" pitchFamily="34" charset="0"/>
                        </a:rPr>
                        <a:t>Бавлинский</a:t>
                      </a:r>
                    </a:p>
                  </a:txBody>
                  <a:tcPr marL="72000" marR="95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350" b="1" i="0" u="none" strike="noStrike" dirty="0" err="1">
                          <a:solidFill>
                            <a:srgbClr val="000000"/>
                          </a:solidFill>
                          <a:latin typeface="+mn-lt"/>
                          <a:cs typeface="Arial" pitchFamily="34" charset="0"/>
                        </a:rPr>
                        <a:t>Галимов</a:t>
                      </a:r>
                      <a:r>
                        <a:rPr lang="ru-RU" sz="1350" b="1" i="0" u="none" strike="noStrike" dirty="0">
                          <a:solidFill>
                            <a:srgbClr val="000000"/>
                          </a:solidFill>
                          <a:latin typeface="+mn-lt"/>
                          <a:cs typeface="Arial" pitchFamily="34" charset="0"/>
                        </a:rPr>
                        <a:t> Э.И.</a:t>
                      </a:r>
                    </a:p>
                  </a:txBody>
                  <a:tcPr marL="72000" marR="95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50" b="1" i="0" u="none" strike="noStrike">
                          <a:solidFill>
                            <a:srgbClr val="000000"/>
                          </a:solidFill>
                          <a:latin typeface="+mn-lt"/>
                          <a:cs typeface="Arial" pitchFamily="34" charset="0"/>
                        </a:rPr>
                        <a:t>0,6</a:t>
                      </a:r>
                    </a:p>
                  </a:txBody>
                  <a:tcPr marL="9525" marR="95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71592">
                <a:tc>
                  <a:txBody>
                    <a:bodyPr/>
                    <a:lstStyle/>
                    <a:p>
                      <a:pPr algn="l" fontAlgn="b"/>
                      <a:r>
                        <a:rPr lang="ru-RU" sz="1350" b="1" i="0" u="none" strike="noStrike">
                          <a:solidFill>
                            <a:srgbClr val="000000"/>
                          </a:solidFill>
                          <a:latin typeface="+mn-lt"/>
                          <a:cs typeface="Arial" pitchFamily="34" charset="0"/>
                        </a:rPr>
                        <a:t>Ютазинский</a:t>
                      </a:r>
                    </a:p>
                  </a:txBody>
                  <a:tcPr marL="72000" marR="95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350" b="1" i="0" u="none" strike="noStrike">
                          <a:solidFill>
                            <a:srgbClr val="000000"/>
                          </a:solidFill>
                          <a:latin typeface="+mn-lt"/>
                          <a:cs typeface="Arial" pitchFamily="34" charset="0"/>
                        </a:rPr>
                        <a:t>Гибадуллина З.З.</a:t>
                      </a:r>
                    </a:p>
                  </a:txBody>
                  <a:tcPr marL="72000" marR="95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50" b="1" i="0" u="none" strike="noStrike">
                          <a:solidFill>
                            <a:srgbClr val="000000"/>
                          </a:solidFill>
                          <a:latin typeface="+mn-lt"/>
                          <a:cs typeface="Arial" pitchFamily="34" charset="0"/>
                        </a:rPr>
                        <a:t>0,5</a:t>
                      </a:r>
                    </a:p>
                  </a:txBody>
                  <a:tcPr marL="9525" marR="95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67358">
                <a:tc>
                  <a:txBody>
                    <a:bodyPr/>
                    <a:lstStyle/>
                    <a:p>
                      <a:pPr algn="l" fontAlgn="b"/>
                      <a:r>
                        <a:rPr lang="ru-RU" sz="1350" b="1" i="0" u="none" strike="noStrike">
                          <a:solidFill>
                            <a:srgbClr val="000000"/>
                          </a:solidFill>
                          <a:latin typeface="+mn-lt"/>
                          <a:cs typeface="Arial" pitchFamily="34" charset="0"/>
                        </a:rPr>
                        <a:t>Алькеевский</a:t>
                      </a:r>
                    </a:p>
                  </a:txBody>
                  <a:tcPr marL="72000" marR="95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350" b="1" i="0" u="none" strike="noStrike" dirty="0">
                          <a:solidFill>
                            <a:srgbClr val="000000"/>
                          </a:solidFill>
                          <a:latin typeface="+mn-lt"/>
                          <a:cs typeface="Arial" pitchFamily="34" charset="0"/>
                        </a:rPr>
                        <a:t>Балакирев С.Н.</a:t>
                      </a:r>
                    </a:p>
                  </a:txBody>
                  <a:tcPr marL="72000" marR="95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50" b="1" i="0" u="none" strike="noStrike" dirty="0">
                          <a:solidFill>
                            <a:srgbClr val="000000"/>
                          </a:solidFill>
                          <a:latin typeface="+mn-lt"/>
                          <a:cs typeface="Arial" pitchFamily="34" charset="0"/>
                        </a:rPr>
                        <a:t>0,4</a:t>
                      </a:r>
                    </a:p>
                  </a:txBody>
                  <a:tcPr marL="9525" marR="95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67358">
                <a:tc>
                  <a:txBody>
                    <a:bodyPr/>
                    <a:lstStyle/>
                    <a:p>
                      <a:pPr algn="l" fontAlgn="b"/>
                      <a:r>
                        <a:rPr lang="ru-RU" sz="1350" b="1" i="0" u="none" strike="noStrike">
                          <a:solidFill>
                            <a:srgbClr val="000000"/>
                          </a:solidFill>
                          <a:latin typeface="+mn-lt"/>
                          <a:cs typeface="Arial" pitchFamily="34" charset="0"/>
                        </a:rPr>
                        <a:t>Н.Шешминский</a:t>
                      </a:r>
                    </a:p>
                  </a:txBody>
                  <a:tcPr marL="72000" marR="95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350" b="1" i="0" u="none" strike="noStrike" dirty="0" err="1">
                          <a:solidFill>
                            <a:srgbClr val="000000"/>
                          </a:solidFill>
                          <a:latin typeface="+mn-lt"/>
                          <a:cs typeface="Arial" pitchFamily="34" charset="0"/>
                        </a:rPr>
                        <a:t>Исхакова</a:t>
                      </a:r>
                      <a:r>
                        <a:rPr lang="ru-RU" sz="1350" b="1" i="0" u="none" strike="noStrike" dirty="0">
                          <a:solidFill>
                            <a:srgbClr val="000000"/>
                          </a:solidFill>
                          <a:latin typeface="+mn-lt"/>
                          <a:cs typeface="Arial" pitchFamily="34" charset="0"/>
                        </a:rPr>
                        <a:t> Л.Х.</a:t>
                      </a:r>
                    </a:p>
                  </a:txBody>
                  <a:tcPr marL="72000" marR="95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50" b="1" i="0" u="none" strike="noStrike" dirty="0">
                          <a:solidFill>
                            <a:srgbClr val="000000"/>
                          </a:solidFill>
                          <a:latin typeface="+mn-lt"/>
                          <a:cs typeface="Arial" pitchFamily="34" charset="0"/>
                        </a:rPr>
                        <a:t>0,3</a:t>
                      </a:r>
                    </a:p>
                  </a:txBody>
                  <a:tcPr marL="9525" marR="95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67358">
                <a:tc>
                  <a:txBody>
                    <a:bodyPr/>
                    <a:lstStyle/>
                    <a:p>
                      <a:pPr algn="l" fontAlgn="b"/>
                      <a:r>
                        <a:rPr lang="ru-RU" sz="1350" b="1" i="0" u="none" strike="noStrike">
                          <a:solidFill>
                            <a:srgbClr val="000000"/>
                          </a:solidFill>
                          <a:latin typeface="+mn-lt"/>
                          <a:cs typeface="Arial" pitchFamily="34" charset="0"/>
                        </a:rPr>
                        <a:t>Спасский</a:t>
                      </a:r>
                    </a:p>
                  </a:txBody>
                  <a:tcPr marL="72000" marR="95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350" b="1" i="0" u="none" strike="noStrike" dirty="0" err="1">
                          <a:solidFill>
                            <a:srgbClr val="000000"/>
                          </a:solidFill>
                          <a:latin typeface="+mn-lt"/>
                          <a:cs typeface="Arial" pitchFamily="34" charset="0"/>
                        </a:rPr>
                        <a:t>Закирова</a:t>
                      </a:r>
                      <a:r>
                        <a:rPr lang="ru-RU" sz="1350" b="1" i="0" u="none" strike="noStrike" dirty="0">
                          <a:solidFill>
                            <a:srgbClr val="000000"/>
                          </a:solidFill>
                          <a:latin typeface="+mn-lt"/>
                          <a:cs typeface="Arial" pitchFamily="34" charset="0"/>
                        </a:rPr>
                        <a:t> М.М.</a:t>
                      </a:r>
                    </a:p>
                  </a:txBody>
                  <a:tcPr marL="72000" marR="95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50" b="1" i="0" u="none" strike="noStrike" dirty="0">
                          <a:solidFill>
                            <a:srgbClr val="000000"/>
                          </a:solidFill>
                          <a:latin typeface="+mn-lt"/>
                          <a:cs typeface="Arial" pitchFamily="34" charset="0"/>
                        </a:rPr>
                        <a:t>0,3</a:t>
                      </a:r>
                    </a:p>
                  </a:txBody>
                  <a:tcPr marL="9525" marR="95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67358">
                <a:tc>
                  <a:txBody>
                    <a:bodyPr/>
                    <a:lstStyle/>
                    <a:p>
                      <a:pPr algn="l" fontAlgn="b"/>
                      <a:r>
                        <a:rPr lang="ru-RU" sz="1350" b="1" i="0" u="none" strike="noStrike">
                          <a:solidFill>
                            <a:srgbClr val="000000"/>
                          </a:solidFill>
                          <a:latin typeface="+mn-lt"/>
                          <a:cs typeface="Arial" pitchFamily="34" charset="0"/>
                        </a:rPr>
                        <a:t>Менделеевский</a:t>
                      </a:r>
                    </a:p>
                  </a:txBody>
                  <a:tcPr marL="72000" marR="95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350" b="1" i="0" u="none" strike="noStrike" dirty="0">
                          <a:solidFill>
                            <a:srgbClr val="000000"/>
                          </a:solidFill>
                          <a:latin typeface="+mn-lt"/>
                          <a:cs typeface="Arial" pitchFamily="34" charset="0"/>
                        </a:rPr>
                        <a:t>Колпаков О.Е.</a:t>
                      </a:r>
                    </a:p>
                  </a:txBody>
                  <a:tcPr marL="72000" marR="95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50" b="1" i="0" u="none" strike="noStrike" dirty="0">
                          <a:solidFill>
                            <a:srgbClr val="000000"/>
                          </a:solidFill>
                          <a:latin typeface="+mn-lt"/>
                          <a:cs typeface="Arial" pitchFamily="34" charset="0"/>
                        </a:rPr>
                        <a:t>0,2</a:t>
                      </a:r>
                    </a:p>
                  </a:txBody>
                  <a:tcPr marL="9525" marR="95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67358">
                <a:tc>
                  <a:txBody>
                    <a:bodyPr/>
                    <a:lstStyle/>
                    <a:p>
                      <a:pPr algn="l" fontAlgn="b"/>
                      <a:r>
                        <a:rPr lang="ru-RU" sz="1350" b="1" i="0" u="none" strike="noStrike">
                          <a:solidFill>
                            <a:srgbClr val="000000"/>
                          </a:solidFill>
                          <a:latin typeface="+mn-lt"/>
                          <a:cs typeface="Arial" pitchFamily="34" charset="0"/>
                        </a:rPr>
                        <a:t>Сармановский</a:t>
                      </a:r>
                    </a:p>
                  </a:txBody>
                  <a:tcPr marL="72000" marR="95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350" b="1" i="0" u="none" strike="noStrike">
                          <a:solidFill>
                            <a:srgbClr val="000000"/>
                          </a:solidFill>
                          <a:latin typeface="+mn-lt"/>
                          <a:cs typeface="Arial" pitchFamily="34" charset="0"/>
                        </a:rPr>
                        <a:t>Галимова Г.</a:t>
                      </a:r>
                    </a:p>
                  </a:txBody>
                  <a:tcPr marL="72000" marR="95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50" b="1" i="0" u="none" strike="noStrike" dirty="0">
                          <a:solidFill>
                            <a:srgbClr val="000000"/>
                          </a:solidFill>
                          <a:latin typeface="+mn-lt"/>
                          <a:cs typeface="Arial" pitchFamily="34" charset="0"/>
                        </a:rPr>
                        <a:t>0,2</a:t>
                      </a:r>
                    </a:p>
                  </a:txBody>
                  <a:tcPr marL="9525" marR="95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67358">
                <a:tc>
                  <a:txBody>
                    <a:bodyPr/>
                    <a:lstStyle/>
                    <a:p>
                      <a:pPr algn="l" fontAlgn="b"/>
                      <a:r>
                        <a:rPr lang="ru-RU" sz="1350" b="1" i="0" u="none" strike="noStrike" dirty="0" err="1">
                          <a:solidFill>
                            <a:srgbClr val="000000"/>
                          </a:solidFill>
                          <a:latin typeface="+mn-lt"/>
                          <a:cs typeface="Arial" pitchFamily="34" charset="0"/>
                        </a:rPr>
                        <a:t>Атнинский</a:t>
                      </a:r>
                      <a:endParaRPr lang="ru-RU" sz="1350" b="1" i="0" u="none" strike="noStrike" dirty="0">
                        <a:solidFill>
                          <a:srgbClr val="000000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72000" marR="95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350" b="1" i="0" u="none" strike="noStrike" dirty="0" err="1">
                          <a:solidFill>
                            <a:srgbClr val="000000"/>
                          </a:solidFill>
                          <a:latin typeface="+mn-lt"/>
                          <a:cs typeface="Arial" pitchFamily="34" charset="0"/>
                        </a:rPr>
                        <a:t>Каюмов</a:t>
                      </a:r>
                      <a:r>
                        <a:rPr lang="ru-RU" sz="1350" b="1" i="0" u="none" strike="noStrike" dirty="0">
                          <a:solidFill>
                            <a:srgbClr val="000000"/>
                          </a:solidFill>
                          <a:latin typeface="+mn-lt"/>
                          <a:cs typeface="Arial" pitchFamily="34" charset="0"/>
                        </a:rPr>
                        <a:t> А.Ф.</a:t>
                      </a:r>
                    </a:p>
                  </a:txBody>
                  <a:tcPr marL="72000" marR="95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50" b="1" i="0" u="none" strike="noStrike" dirty="0">
                          <a:solidFill>
                            <a:srgbClr val="000000"/>
                          </a:solidFill>
                          <a:latin typeface="+mn-lt"/>
                          <a:cs typeface="Arial" pitchFamily="34" charset="0"/>
                        </a:rPr>
                        <a:t>0,1</a:t>
                      </a:r>
                    </a:p>
                  </a:txBody>
                  <a:tcPr marL="9525" marR="95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6332924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6tWeljqNOE2ZAAg6_MfOqA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6jEe7YRbt0eu1kvJXrz9sQ"/>
</p:tagLst>
</file>

<file path=ppt/theme/theme1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6_Firm Format - Russian">
  <a:themeElements>
    <a:clrScheme name="Firm Format - Russian 5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DEDFE7"/>
      </a:accent1>
      <a:accent2>
        <a:srgbClr val="8CC742"/>
      </a:accent2>
      <a:accent3>
        <a:srgbClr val="FFFFFF"/>
      </a:accent3>
      <a:accent4>
        <a:srgbClr val="000000"/>
      </a:accent4>
      <a:accent5>
        <a:srgbClr val="ECECF1"/>
      </a:accent5>
      <a:accent6>
        <a:srgbClr val="7EB43B"/>
      </a:accent6>
      <a:hlink>
        <a:srgbClr val="FFAE18"/>
      </a:hlink>
      <a:folHlink>
        <a:srgbClr val="049136"/>
      </a:folHlink>
    </a:clrScheme>
    <a:fontScheme name="Firm Format - Russia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Firm Format - Russian 1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FFFFFF"/>
        </a:accent1>
        <a:accent2>
          <a:srgbClr val="D0D0D0"/>
        </a:accent2>
        <a:accent3>
          <a:srgbClr val="FFFFFF"/>
        </a:accent3>
        <a:accent4>
          <a:srgbClr val="000000"/>
        </a:accent4>
        <a:accent5>
          <a:srgbClr val="FFFFFF"/>
        </a:accent5>
        <a:accent6>
          <a:srgbClr val="BCBCBC"/>
        </a:accent6>
        <a:hlink>
          <a:srgbClr val="909090"/>
        </a:hlink>
        <a:folHlink>
          <a:srgbClr val="6060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irm Format - Russian 2">
        <a:dk1>
          <a:srgbClr val="000000"/>
        </a:dk1>
        <a:lt1>
          <a:srgbClr val="FFFFFF"/>
        </a:lt1>
        <a:dk2>
          <a:srgbClr val="002960"/>
        </a:dk2>
        <a:lt2>
          <a:srgbClr val="FFFFFF"/>
        </a:lt2>
        <a:accent1>
          <a:srgbClr val="C7E0FB"/>
        </a:accent1>
        <a:accent2>
          <a:srgbClr val="91B0FF"/>
        </a:accent2>
        <a:accent3>
          <a:srgbClr val="FFFFFF"/>
        </a:accent3>
        <a:accent4>
          <a:srgbClr val="000000"/>
        </a:accent4>
        <a:accent5>
          <a:srgbClr val="E0EDFD"/>
        </a:accent5>
        <a:accent6>
          <a:srgbClr val="839FE7"/>
        </a:accent6>
        <a:hlink>
          <a:srgbClr val="0066CC"/>
        </a:hlink>
        <a:folHlink>
          <a:srgbClr val="0029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irm Format - Russian 3">
        <a:dk1>
          <a:srgbClr val="000000"/>
        </a:dk1>
        <a:lt1>
          <a:srgbClr val="FFFFFF"/>
        </a:lt1>
        <a:dk2>
          <a:srgbClr val="002960"/>
        </a:dk2>
        <a:lt2>
          <a:srgbClr val="FFFFFF"/>
        </a:lt2>
        <a:accent1>
          <a:srgbClr val="C7E0FB"/>
        </a:accent1>
        <a:accent2>
          <a:srgbClr val="C7C293"/>
        </a:accent2>
        <a:accent3>
          <a:srgbClr val="FFFFFF"/>
        </a:accent3>
        <a:accent4>
          <a:srgbClr val="000000"/>
        </a:accent4>
        <a:accent5>
          <a:srgbClr val="E0EDFD"/>
        </a:accent5>
        <a:accent6>
          <a:srgbClr val="B4B085"/>
        </a:accent6>
        <a:hlink>
          <a:srgbClr val="50A2A0"/>
        </a:hlink>
        <a:folHlink>
          <a:srgbClr val="0029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irm Format - Russian 4">
        <a:dk1>
          <a:srgbClr val="000000"/>
        </a:dk1>
        <a:lt1>
          <a:srgbClr val="FFFFFF"/>
        </a:lt1>
        <a:dk2>
          <a:srgbClr val="049136"/>
        </a:dk2>
        <a:lt2>
          <a:srgbClr val="FFFFFF"/>
        </a:lt2>
        <a:accent1>
          <a:srgbClr val="DEDFE7"/>
        </a:accent1>
        <a:accent2>
          <a:srgbClr val="8CC742"/>
        </a:accent2>
        <a:accent3>
          <a:srgbClr val="FFFFFF"/>
        </a:accent3>
        <a:accent4>
          <a:srgbClr val="000000"/>
        </a:accent4>
        <a:accent5>
          <a:srgbClr val="ECECF1"/>
        </a:accent5>
        <a:accent6>
          <a:srgbClr val="7EB43B"/>
        </a:accent6>
        <a:hlink>
          <a:srgbClr val="FFAE18"/>
        </a:hlink>
        <a:folHlink>
          <a:srgbClr val="04913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irm Format - Russian 5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DEDFE7"/>
        </a:accent1>
        <a:accent2>
          <a:srgbClr val="8CC742"/>
        </a:accent2>
        <a:accent3>
          <a:srgbClr val="FFFFFF"/>
        </a:accent3>
        <a:accent4>
          <a:srgbClr val="000000"/>
        </a:accent4>
        <a:accent5>
          <a:srgbClr val="ECECF1"/>
        </a:accent5>
        <a:accent6>
          <a:srgbClr val="7EB43B"/>
        </a:accent6>
        <a:hlink>
          <a:srgbClr val="FFAE18"/>
        </a:hlink>
        <a:folHlink>
          <a:srgbClr val="04913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31763</TotalTime>
  <Words>870</Words>
  <Application>Microsoft Office PowerPoint</Application>
  <PresentationFormat>Произвольный</PresentationFormat>
  <Paragraphs>370</Paragraphs>
  <Slides>3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2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6" baseType="lpstr">
      <vt:lpstr>1_Тема Office</vt:lpstr>
      <vt:lpstr>16_Firm Format - Russian</vt:lpstr>
      <vt:lpstr>think-cell Slide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Holopov</dc:creator>
  <cp:lastModifiedBy>Строева Катя</cp:lastModifiedBy>
  <cp:revision>6968</cp:revision>
  <cp:lastPrinted>2020-04-20T05:06:04Z</cp:lastPrinted>
  <dcterms:created xsi:type="dcterms:W3CDTF">2017-01-20T06:03:46Z</dcterms:created>
  <dcterms:modified xsi:type="dcterms:W3CDTF">2020-04-22T04:36:07Z</dcterms:modified>
</cp:coreProperties>
</file>